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6.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8.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9.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0.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1.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12.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3.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4.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046" r:id="rId6"/>
    <p:sldMasterId id="2147484097" r:id="rId7"/>
    <p:sldMasterId id="2147484108" r:id="rId8"/>
    <p:sldMasterId id="2147484124" r:id="rId9"/>
    <p:sldMasterId id="2147484161" r:id="rId10"/>
    <p:sldMasterId id="2147484173" r:id="rId11"/>
    <p:sldMasterId id="2147484210" r:id="rId12"/>
    <p:sldMasterId id="2147484225" r:id="rId13"/>
    <p:sldMasterId id="2147484248" r:id="rId14"/>
    <p:sldMasterId id="2147484260" r:id="rId15"/>
    <p:sldMasterId id="2147484270" r:id="rId16"/>
    <p:sldMasterId id="2147484274" r:id="rId17"/>
    <p:sldMasterId id="2147484302" r:id="rId18"/>
    <p:sldMasterId id="2147484337" r:id="rId19"/>
  </p:sldMasterIdLst>
  <p:notesMasterIdLst>
    <p:notesMasterId r:id="rId47"/>
  </p:notesMasterIdLst>
  <p:handoutMasterIdLst>
    <p:handoutMasterId r:id="rId48"/>
  </p:handoutMasterIdLst>
  <p:sldIdLst>
    <p:sldId id="719" r:id="rId20"/>
    <p:sldId id="733" r:id="rId21"/>
    <p:sldId id="695" r:id="rId22"/>
    <p:sldId id="705" r:id="rId23"/>
    <p:sldId id="720" r:id="rId24"/>
    <p:sldId id="721" r:id="rId25"/>
    <p:sldId id="722" r:id="rId26"/>
    <p:sldId id="723" r:id="rId27"/>
    <p:sldId id="724" r:id="rId28"/>
    <p:sldId id="691" r:id="rId29"/>
    <p:sldId id="710" r:id="rId30"/>
    <p:sldId id="706" r:id="rId31"/>
    <p:sldId id="726" r:id="rId32"/>
    <p:sldId id="725" r:id="rId33"/>
    <p:sldId id="727" r:id="rId34"/>
    <p:sldId id="708" r:id="rId35"/>
    <p:sldId id="693" r:id="rId36"/>
    <p:sldId id="716" r:id="rId37"/>
    <p:sldId id="717" r:id="rId38"/>
    <p:sldId id="718" r:id="rId39"/>
    <p:sldId id="728" r:id="rId40"/>
    <p:sldId id="729" r:id="rId41"/>
    <p:sldId id="730" r:id="rId42"/>
    <p:sldId id="731" r:id="rId43"/>
    <p:sldId id="732" r:id="rId44"/>
    <p:sldId id="694" r:id="rId45"/>
    <p:sldId id="702" r:id="rId46"/>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Slides" id="{C6C0784E-2B88-4193-90F8-28C2E5D3C042}">
          <p14:sldIdLst>
            <p14:sldId id="719"/>
            <p14:sldId id="733"/>
            <p14:sldId id="695"/>
            <p14:sldId id="705"/>
            <p14:sldId id="720"/>
            <p14:sldId id="721"/>
            <p14:sldId id="722"/>
            <p14:sldId id="723"/>
            <p14:sldId id="724"/>
            <p14:sldId id="691"/>
            <p14:sldId id="710"/>
            <p14:sldId id="706"/>
            <p14:sldId id="726"/>
            <p14:sldId id="725"/>
            <p14:sldId id="727"/>
            <p14:sldId id="708"/>
            <p14:sldId id="693"/>
            <p14:sldId id="716"/>
            <p14:sldId id="717"/>
            <p14:sldId id="718"/>
            <p14:sldId id="728"/>
            <p14:sldId id="729"/>
            <p14:sldId id="730"/>
            <p14:sldId id="731"/>
            <p14:sldId id="732"/>
            <p14:sldId id="694"/>
            <p14:sldId id="702"/>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36">
          <p15:clr>
            <a:srgbClr val="A4A3A4"/>
          </p15:clr>
        </p15:guide>
        <p15:guide id="7" orient="horz" pos="2159">
          <p15:clr>
            <a:srgbClr val="A4A3A4"/>
          </p15:clr>
        </p15:guide>
        <p15:guide id="8" orient="horz" pos="4050">
          <p15:clr>
            <a:srgbClr val="A4A3A4"/>
          </p15:clr>
        </p15:guide>
        <p15:guide id="9" pos="128">
          <p15:clr>
            <a:srgbClr val="A4A3A4"/>
          </p15:clr>
        </p15:guide>
        <p15:guide id="10" pos="1767">
          <p15:clr>
            <a:srgbClr val="A4A3A4"/>
          </p15:clr>
        </p15:guide>
        <p15:guide id="11" pos="7548">
          <p15:clr>
            <a:srgbClr val="A4A3A4"/>
          </p15:clr>
        </p15:guide>
        <p15:guide id="12" pos="328">
          <p15:clr>
            <a:srgbClr val="A4A3A4"/>
          </p15:clr>
        </p15:guide>
        <p15:guide id="13" pos="7353">
          <p15:clr>
            <a:srgbClr val="A4A3A4"/>
          </p15:clr>
        </p15:guide>
        <p15:guide id="14" pos="613">
          <p15:clr>
            <a:srgbClr val="A4A3A4"/>
          </p15:clr>
        </p15:guide>
        <p15:guide id="15" pos="7062">
          <p15:clr>
            <a:srgbClr val="A4A3A4"/>
          </p15:clr>
        </p15:guide>
        <p15:guide id="16" pos="38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217A"/>
    <a:srgbClr val="000000"/>
    <a:srgbClr val="9900CC"/>
    <a:srgbClr val="D2D2D2"/>
    <a:srgbClr val="1E7E6E"/>
    <a:srgbClr val="FFFFFF"/>
    <a:srgbClr val="505050"/>
    <a:srgbClr val="969696"/>
    <a:srgbClr val="5F5F5F"/>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54" autoAdjust="0"/>
    <p:restoredTop sz="73275" autoAdjust="0"/>
  </p:normalViewPr>
  <p:slideViewPr>
    <p:cSldViewPr snapToGrid="0">
      <p:cViewPr>
        <p:scale>
          <a:sx n="91" d="100"/>
          <a:sy n="91" d="100"/>
        </p:scale>
        <p:origin x="33" y="33"/>
      </p:cViewPr>
      <p:guideLst>
        <p:guide orient="horz" pos="142"/>
        <p:guide orient="horz" pos="4176"/>
        <p:guide orient="horz" pos="912"/>
        <p:guide orient="horz" pos="1197"/>
        <p:guide orient="horz" pos="1957"/>
        <p:guide orient="horz" pos="2736"/>
        <p:guide orient="horz" pos="2159"/>
        <p:guide orient="horz" pos="4050"/>
        <p:guide pos="128"/>
        <p:guide pos="1767"/>
        <p:guide pos="7548"/>
        <p:guide pos="328"/>
        <p:guide pos="7353"/>
        <p:guide pos="613"/>
        <p:guide pos="7062"/>
        <p:guide pos="3837"/>
      </p:guideLst>
    </p:cSldViewPr>
  </p:slideViewPr>
  <p:notesTextViewPr>
    <p:cViewPr>
      <p:scale>
        <a:sx n="100" d="100"/>
        <a:sy n="100" d="100"/>
      </p:scale>
      <p:origin x="0" y="0"/>
    </p:cViewPr>
  </p:notesTextViewPr>
  <p:sorterViewPr>
    <p:cViewPr varScale="1">
      <p:scale>
        <a:sx n="1" d="1"/>
        <a:sy n="1" d="1"/>
      </p:scale>
      <p:origin x="0" y="10416"/>
    </p:cViewPr>
  </p:sorterViewPr>
  <p:notesViewPr>
    <p:cSldViewPr snapToGrid="0" showGuides="1">
      <p:cViewPr varScale="1">
        <p:scale>
          <a:sx n="87" d="100"/>
          <a:sy n="87" d="100"/>
        </p:scale>
        <p:origin x="-373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 Target="slides/slide7.xml"/><Relationship Id="rId39"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2" Type="http://schemas.openxmlformats.org/officeDocument/2006/relationships/customXml" Target="../customXml/item2.xml"/><Relationship Id="rId16" Type="http://schemas.openxmlformats.org/officeDocument/2006/relationships/slideMaster" Target="slideMasters/slideMaster12.xml"/><Relationship Id="rId20" Type="http://schemas.openxmlformats.org/officeDocument/2006/relationships/slide" Target="slides/slide1.xml"/><Relationship Id="rId29" Type="http://schemas.openxmlformats.org/officeDocument/2006/relationships/slide" Target="slides/slide10.xml"/><Relationship Id="rId41"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presProps" Target="presProps.xml"/><Relationship Id="rId10" Type="http://schemas.openxmlformats.org/officeDocument/2006/relationships/slideMaster" Target="slideMasters/slideMaster6.xml"/><Relationship Id="rId19" Type="http://schemas.openxmlformats.org/officeDocument/2006/relationships/slideMaster" Target="slideMasters/slideMaster15.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handoutMaster" Target="handoutMasters/handoutMaster1.xml"/><Relationship Id="rId8" Type="http://schemas.openxmlformats.org/officeDocument/2006/relationships/slideMaster" Target="slideMasters/slideMaster4.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ea typeface="Segoe UI" pitchFamily="34" charset="0"/>
                <a:cs typeface="Segoe UI" pitchFamily="34" charset="0"/>
              </a:rPr>
              <a:t>Visual Studio 11</a:t>
            </a:r>
          </a:p>
          <a:p>
            <a:endParaRPr lang="en-US" dirty="0">
              <a:latin typeface="Segoe UI" pitchFamily="34" charset="0"/>
              <a:ea typeface="Segoe UI" pitchFamily="34" charset="0"/>
              <a:cs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ea typeface="Segoe UI" pitchFamily="34" charset="0"/>
                <a:cs typeface="Segoe UI" pitchFamily="34" charset="0"/>
              </a:rPr>
              <a:t>6/6/2016</a:t>
            </a:fld>
            <a:endParaRPr lang="en-US">
              <a:latin typeface="Segoe UI" pitchFamily="34" charset="0"/>
              <a:ea typeface="Segoe UI" pitchFamily="34" charset="0"/>
              <a:cs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ea typeface="Segoe UI" pitchFamily="34" charset="0"/>
                <a:cs typeface="Segoe UI" pitchFamily="34" charset="0"/>
              </a:rPr>
              <a:t>‹#›</a:t>
            </a:fld>
            <a:endParaRPr lang="en-US">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ea typeface="Segoe UI" pitchFamily="34" charset="0"/>
                <a:cs typeface="Segoe UI" pitchFamily="34" charset="0"/>
              </a:defRPr>
            </a:lvl1pPr>
          </a:lstStyle>
          <a:p>
            <a:r>
              <a:rPr lang="en-US"/>
              <a:t>Visual Studio 11</a:t>
            </a:r>
            <a:endParaRPr lang="en-US" dirty="0"/>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atin typeface="Segoe UI" pitchFamily="34" charset="0"/>
                <a:ea typeface="Segoe UI" pitchFamily="34" charset="0"/>
                <a:cs typeface="Segoe UI" pitchFamily="34" charset="0"/>
              </a:defRPr>
            </a:lvl1p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ea typeface="Segoe UI" pitchFamily="34" charset="0"/>
                <a:cs typeface="Segoe UI" pitchFamily="34" charset="0"/>
              </a:defRPr>
            </a:lvl1pPr>
          </a:lstStyle>
          <a:p>
            <a:fld id="{D51B1278-D92B-4AF3-A9C1-71DD298190CE}" type="datetimeFigureOut">
              <a:rPr lang="en-US" smtClean="0"/>
              <a:pPr/>
              <a:t>6/6/2016</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ea typeface="Segoe UI" pitchFamily="34" charset="0"/>
                <a:cs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DDFCC0C-D0C0-7443-B7C0-AFE35D3A82E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14154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Construct 2 publishing</a:t>
            </a:r>
          </a:p>
          <a:p>
            <a:pPr marL="176131" indent="-176131">
              <a:buFont typeface="Arial" panose="020B0604020202020204" pitchFamily="34" charset="0"/>
              <a:buChar char="•"/>
            </a:pPr>
            <a:r>
              <a:rPr lang="en-US" dirty="0"/>
              <a:t>HTML5 website -&gt; web</a:t>
            </a:r>
            <a:r>
              <a:rPr lang="en-US" baseline="0" dirty="0"/>
              <a:t> server</a:t>
            </a:r>
          </a:p>
          <a:p>
            <a:pPr marL="176131" indent="-176131">
              <a:buFont typeface="Arial" panose="020B0604020202020204" pitchFamily="34" charset="0"/>
              <a:buChar char="•"/>
            </a:pPr>
            <a:r>
              <a:rPr lang="en-US" baseline="0" dirty="0" err="1"/>
              <a:t>Scirra</a:t>
            </a:r>
            <a:r>
              <a:rPr lang="en-US" baseline="0" dirty="0"/>
              <a:t> Arcade</a:t>
            </a:r>
          </a:p>
          <a:p>
            <a:pPr marL="176131" indent="-176131">
              <a:buFont typeface="Arial" panose="020B0604020202020204" pitchFamily="34" charset="0"/>
              <a:buChar char="•"/>
            </a:pPr>
            <a:r>
              <a:rPr lang="en-US" baseline="0" dirty="0"/>
              <a:t>WP8 or Windows 8</a:t>
            </a:r>
          </a:p>
          <a:p>
            <a:pPr marL="176131" indent="-176131">
              <a:buFont typeface="Arial" panose="020B0604020202020204" pitchFamily="34" charset="0"/>
              <a:buChar char="•"/>
            </a:pPr>
            <a:r>
              <a:rPr lang="en-US" baseline="0" dirty="0" err="1"/>
              <a:t>PhoneGap</a:t>
            </a:r>
            <a:r>
              <a:rPr lang="en-US" baseline="0" dirty="0"/>
              <a:t> -&gt; </a:t>
            </a:r>
            <a:r>
              <a:rPr lang="en-US" baseline="0" dirty="0" err="1"/>
              <a:t>iOS</a:t>
            </a:r>
            <a:r>
              <a:rPr lang="en-US" baseline="0" dirty="0"/>
              <a:t> or Android</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3EEC66-7BF3-4CAD-9E14-6F7448A6E41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16473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So we have learnt construct 2</a:t>
            </a:r>
            <a:r>
              <a:rPr lang="en-NZ" baseline="0" dirty="0"/>
              <a:t> now, how many of you know about C#? Get answers from students  - explain to them basically what C# is.</a:t>
            </a:r>
          </a:p>
          <a:p>
            <a:endParaRPr lang="en-NZ" baseline="0" dirty="0"/>
          </a:p>
          <a:p>
            <a:r>
              <a:rPr lang="en-NZ" baseline="0" dirty="0"/>
              <a:t>Could even tell them about visual studio or </a:t>
            </a:r>
            <a:r>
              <a:rPr lang="en-NZ" baseline="0" dirty="0" err="1"/>
              <a:t>xamarin</a:t>
            </a:r>
            <a:r>
              <a:rPr lang="en-NZ" baseline="0" dirty="0"/>
              <a:t> </a:t>
            </a:r>
          </a:p>
          <a:p>
            <a:endParaRPr lang="en-NZ" baseline="0" dirty="0"/>
          </a:p>
          <a:p>
            <a:r>
              <a:rPr lang="en-NZ" baseline="0" dirty="0"/>
              <a:t>Cross platform apps</a:t>
            </a:r>
          </a:p>
          <a:p>
            <a:endParaRPr lang="en-NZ" baseline="0" dirty="0"/>
          </a:p>
          <a:p>
            <a:r>
              <a:rPr lang="en-NZ" baseline="0" dirty="0"/>
              <a:t>Universal apps on windows store </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76EE23-7F29-400D-9D5D-5E5EDFB5D509}" type="slidenum">
              <a:rPr kumimoji="0" lang="en-NZ"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NZ"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70529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Tell the students who are new to this that it’s not scary give them an analogy,</a:t>
            </a:r>
            <a:r>
              <a:rPr lang="en-NZ" baseline="0" dirty="0"/>
              <a:t> tell them think of this like English. Give them an example for instance if you walk in the rain you get wet else you don’t get wet. This is a fundamental statement in programming and it is used in most programming languages </a:t>
            </a:r>
          </a:p>
          <a:p>
            <a:endParaRPr lang="en-NZ" baseline="0" dirty="0"/>
          </a:p>
          <a:p>
            <a:r>
              <a:rPr lang="en-NZ" baseline="0" dirty="0"/>
              <a:t>For those that have programmed tell them that it is very similar as you can see to other programming languages </a:t>
            </a:r>
          </a:p>
          <a:p>
            <a:endParaRPr lang="en-NZ" baseline="0" dirty="0"/>
          </a:p>
          <a:p>
            <a:r>
              <a:rPr lang="en-US" sz="1200" kern="1200" dirty="0">
                <a:solidFill>
                  <a:schemeClr val="tx1"/>
                </a:solidFill>
                <a:latin typeface="+mn-lt"/>
                <a:ea typeface="+mn-ea"/>
                <a:cs typeface="+mn-cs"/>
              </a:rPr>
              <a:t>In an </a:t>
            </a:r>
            <a:r>
              <a:rPr lang="en-US" sz="1200" b="1" kern="1200" dirty="0">
                <a:solidFill>
                  <a:schemeClr val="tx1"/>
                </a:solidFill>
                <a:latin typeface="+mn-lt"/>
                <a:ea typeface="+mn-ea"/>
                <a:cs typeface="+mn-cs"/>
              </a:rPr>
              <a:t>if-else</a:t>
            </a:r>
            <a:r>
              <a:rPr lang="en-US" sz="1200" b="0" kern="1200" dirty="0">
                <a:solidFill>
                  <a:schemeClr val="tx1"/>
                </a:solidFill>
                <a:latin typeface="+mn-lt"/>
                <a:ea typeface="+mn-ea"/>
                <a:cs typeface="+mn-cs"/>
              </a:rPr>
              <a:t> statement, if condition evaluates to true, the then-statement runs. If condition is false, the else-statement runs. Because condition can’t be simultaneously true and false, the then-statement and the else-statement of an </a:t>
            </a:r>
            <a:r>
              <a:rPr lang="en-US" sz="1200" b="1" kern="1200" dirty="0">
                <a:solidFill>
                  <a:schemeClr val="tx1"/>
                </a:solidFill>
                <a:latin typeface="+mn-lt"/>
                <a:ea typeface="+mn-ea"/>
                <a:cs typeface="+mn-cs"/>
              </a:rPr>
              <a:t>if-else</a:t>
            </a:r>
            <a:r>
              <a:rPr lang="en-US" sz="1200" b="0" kern="1200" dirty="0">
                <a:solidFill>
                  <a:schemeClr val="tx1"/>
                </a:solidFill>
                <a:latin typeface="+mn-lt"/>
                <a:ea typeface="+mn-ea"/>
                <a:cs typeface="+mn-cs"/>
              </a:rPr>
              <a:t> statement can never both run. After the then-statement or the else-statement runs, control is transferred to the next statement after the </a:t>
            </a:r>
            <a:r>
              <a:rPr lang="en-US" sz="1200" b="1" kern="1200" dirty="0">
                <a:solidFill>
                  <a:schemeClr val="tx1"/>
                </a:solidFill>
                <a:latin typeface="+mn-lt"/>
                <a:ea typeface="+mn-ea"/>
                <a:cs typeface="+mn-cs"/>
              </a:rPr>
              <a:t>if</a:t>
            </a:r>
            <a:r>
              <a:rPr lang="en-US" sz="1200" b="0" kern="1200" dirty="0">
                <a:solidFill>
                  <a:schemeClr val="tx1"/>
                </a:solidFill>
                <a:latin typeface="+mn-lt"/>
                <a:ea typeface="+mn-ea"/>
                <a:cs typeface="+mn-cs"/>
              </a:rPr>
              <a:t> statement.</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76EE23-7F29-400D-9D5D-5E5EDFB5D509}" type="slidenum">
              <a:rPr kumimoji="0" lang="en-NZ"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NZ"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20090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This is where you will now move over to a browser</a:t>
            </a:r>
            <a:r>
              <a:rPr lang="en-NZ" baseline="0" dirty="0"/>
              <a:t> and walk them through the steps on how to publish</a:t>
            </a:r>
          </a:p>
          <a:p>
            <a:endParaRPr lang="en-NZ" baseline="0" dirty="0"/>
          </a:p>
          <a:p>
            <a:r>
              <a:rPr lang="en-NZ" baseline="0" dirty="0"/>
              <a:t>Remember google chrome will create sub folders for you</a:t>
            </a:r>
          </a:p>
          <a:p>
            <a:endParaRPr lang="en-NZ" baseline="0" dirty="0"/>
          </a:p>
          <a:p>
            <a:r>
              <a:rPr lang="en-NZ" baseline="0" dirty="0"/>
              <a:t>Use Drop box if one drive throws an error.</a:t>
            </a:r>
          </a:p>
          <a:p>
            <a:endParaRPr lang="en-NZ" baseline="0" dirty="0"/>
          </a:p>
          <a:p>
            <a:r>
              <a:rPr lang="en-NZ" baseline="0" dirty="0"/>
              <a:t>This will then lead on to the help session where students can ask you help for there own game if you </a:t>
            </a:r>
            <a:r>
              <a:rPr lang="en-NZ" baseline="0"/>
              <a:t>have time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676EE23-7F29-400D-9D5D-5E5EDFB5D509}" type="slidenum">
              <a:rPr kumimoji="0" lang="en-NZ"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NZ"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525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E28030-CCB0-425C-B33B-5590B314171D}" type="slidenum">
              <a:rPr lang="en-US"/>
              <a:t>25</a:t>
            </a:fld>
            <a:endParaRPr lang="en-US"/>
          </a:p>
        </p:txBody>
      </p:sp>
    </p:spTree>
    <p:extLst>
      <p:ext uri="{BB962C8B-B14F-4D97-AF65-F5344CB8AC3E}">
        <p14:creationId xmlns:p14="http://schemas.microsoft.com/office/powerpoint/2010/main" val="2840469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a:t>Visual Studio 11</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C939285A-3674-4DB6-859C-7C2FAD51DE91}" type="datetime1">
              <a:rPr lang="en-US" smtClean="0"/>
              <a:t>6/6/2016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455653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BCE4E3-A4C5-48E0-8DBE-28AF0B2A7021}" type="datetime1">
              <a:rPr lang="en-US" smtClean="0">
                <a:solidFill>
                  <a:prstClr val="black"/>
                </a:solidFill>
              </a:rPr>
              <a:pPr/>
              <a:t>6/6/2016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740316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idx="10"/>
          </p:nvPr>
        </p:nvSpPr>
        <p:spPr/>
        <p:txBody>
          <a:bodyPr/>
          <a:lstStyle/>
          <a:p>
            <a:r>
              <a:rPr lang="en-US"/>
              <a:t>Visual Studio 11</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C939285A-3674-4DB6-859C-7C2FAD51DE91}" type="datetime1">
              <a:rPr lang="en-US" smtClean="0"/>
              <a:t>6/6/2016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709522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900" kern="1200" dirty="0">
                <a:solidFill>
                  <a:schemeClr val="tx1"/>
                </a:solidFill>
                <a:effectLst/>
                <a:latin typeface="Segoe UI Light" pitchFamily="34" charset="0"/>
                <a:ea typeface="+mn-ea"/>
                <a:cs typeface="+mn-cs"/>
              </a:rPr>
              <a:t>Every great organization needs an enduring mission. And a company with Microsoft’s scale, history, and ambition needs one that fits our appetite for impact. A noble goal. A challenge worth the effort.</a:t>
            </a:r>
          </a:p>
          <a:p>
            <a:pPr rtl="0"/>
            <a:endParaRPr lang="en-US" dirty="0">
              <a:effectLst/>
            </a:endParaRPr>
          </a:p>
          <a:p>
            <a:pPr rtl="0"/>
            <a:r>
              <a:rPr lang="en-US" sz="900" kern="1200" dirty="0">
                <a:solidFill>
                  <a:schemeClr val="tx1"/>
                </a:solidFill>
                <a:effectLst/>
                <a:latin typeface="Segoe UI Light" pitchFamily="34" charset="0"/>
                <a:ea typeface="+mn-ea"/>
                <a:cs typeface="+mn-cs"/>
              </a:rPr>
              <a:t>And we found one, hiding in plain sight. It’s a mission that connects back to our earliest days as a company, but is aimed directly at the opportunities and challenges that the world will face in the decades to come. </a:t>
            </a:r>
          </a:p>
          <a:p>
            <a:pPr rtl="0"/>
            <a:endParaRPr lang="en-US" dirty="0">
              <a:effectLst/>
            </a:endParaRPr>
          </a:p>
          <a:p>
            <a:pPr rtl="0"/>
            <a:r>
              <a:rPr lang="en-US" sz="900" kern="1200" dirty="0">
                <a:solidFill>
                  <a:schemeClr val="tx1"/>
                </a:solidFill>
                <a:effectLst/>
                <a:latin typeface="Segoe UI Light" pitchFamily="34" charset="0"/>
                <a:ea typeface="+mn-ea"/>
                <a:cs typeface="+mn-cs"/>
              </a:rPr>
              <a:t>We will empower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person and </a:t>
            </a:r>
            <a:r>
              <a:rPr lang="en-US" sz="900" i="1" kern="1200" dirty="0">
                <a:solidFill>
                  <a:schemeClr val="tx1"/>
                </a:solidFill>
                <a:effectLst/>
                <a:latin typeface="Segoe UI Light" pitchFamily="34" charset="0"/>
                <a:ea typeface="+mn-ea"/>
                <a:cs typeface="+mn-cs"/>
              </a:rPr>
              <a:t>every</a:t>
            </a:r>
            <a:r>
              <a:rPr lang="en-US" sz="900" kern="1200" dirty="0">
                <a:solidFill>
                  <a:schemeClr val="tx1"/>
                </a:solidFill>
                <a:effectLst/>
                <a:latin typeface="Segoe UI Light" pitchFamily="34" charset="0"/>
                <a:ea typeface="+mn-ea"/>
                <a:cs typeface="+mn-cs"/>
              </a:rPr>
              <a:t> organization on the planet to </a:t>
            </a:r>
            <a:r>
              <a:rPr lang="en-US" sz="900" b="1" kern="1200" dirty="0">
                <a:solidFill>
                  <a:schemeClr val="tx1"/>
                </a:solidFill>
                <a:effectLst/>
                <a:latin typeface="Segoe UI Light" pitchFamily="34" charset="0"/>
                <a:ea typeface="+mn-ea"/>
                <a:cs typeface="+mn-cs"/>
              </a:rPr>
              <a:t>achieve more</a:t>
            </a:r>
            <a:r>
              <a:rPr lang="en-US" sz="900" kern="1200" dirty="0">
                <a:solidFill>
                  <a:schemeClr val="tx1"/>
                </a:solidFill>
                <a:effectLst/>
                <a:latin typeface="Segoe UI Light" pitchFamily="34" charset="0"/>
                <a:ea typeface="+mn-ea"/>
                <a:cs typeface="+mn-cs"/>
              </a:rPr>
              <a:t>.</a:t>
            </a:r>
          </a:p>
          <a:p>
            <a:pPr rtl="0"/>
            <a:endParaRPr lang="en-US" dirty="0">
              <a:effectLst/>
            </a:endParaRPr>
          </a:p>
          <a:p>
            <a:pPr rtl="0"/>
            <a:r>
              <a:rPr lang="en-US" sz="900" kern="1200" dirty="0">
                <a:solidFill>
                  <a:schemeClr val="tx1"/>
                </a:solidFill>
                <a:effectLst/>
                <a:latin typeface="Segoe UI Light" pitchFamily="34" charset="0"/>
                <a:ea typeface="+mn-ea"/>
                <a:cs typeface="+mn-cs"/>
              </a:rPr>
              <a:t>The language is plain, but the implications are profound. So let’s take a moment to unpack this idea and what it means for us, our partners, and our customers.</a:t>
            </a:r>
          </a:p>
          <a:p>
            <a:pPr rtl="0"/>
            <a:endParaRPr lang="en-US" dirty="0">
              <a:effectLst/>
            </a:endParaRPr>
          </a:p>
          <a:p>
            <a:pPr rtl="0"/>
            <a:r>
              <a:rPr lang="en-US" sz="900" kern="1200" dirty="0">
                <a:solidFill>
                  <a:schemeClr val="tx1"/>
                </a:solidFill>
                <a:effectLst/>
                <a:latin typeface="Segoe UI Light" pitchFamily="34" charset="0"/>
                <a:ea typeface="+mn-ea"/>
                <a:cs typeface="+mn-cs"/>
              </a:rPr>
              <a:t>Empowerment has always been at the core of our industry. It’s a word that gets thrown around frequently but is seldom examined. Of course at its core, it means to give somebody power. But how do we do that? And the power to do what? We think the answer is best kept simple:</a:t>
            </a:r>
          </a:p>
          <a:p>
            <a:pPr rtl="0"/>
            <a:endParaRPr lang="en-US" dirty="0">
              <a:effectLst/>
            </a:endParaRPr>
          </a:p>
          <a:p>
            <a:pPr rtl="0"/>
            <a:r>
              <a:rPr lang="en-US" sz="900" kern="1200" dirty="0">
                <a:solidFill>
                  <a:schemeClr val="tx1"/>
                </a:solidFill>
                <a:effectLst/>
                <a:latin typeface="Segoe UI Light" pitchFamily="34" charset="0"/>
                <a:ea typeface="+mn-ea"/>
                <a:cs typeface="+mn-cs"/>
              </a:rPr>
              <a:t>When we talk about empowering people we simply mean that </a:t>
            </a:r>
            <a:r>
              <a:rPr lang="en-US" sz="900" b="1" kern="1200" dirty="0">
                <a:solidFill>
                  <a:schemeClr val="tx1"/>
                </a:solidFill>
                <a:effectLst/>
                <a:latin typeface="Segoe UI Light" pitchFamily="34" charset="0"/>
                <a:ea typeface="+mn-ea"/>
                <a:cs typeface="+mn-cs"/>
              </a:rPr>
              <a:t>with the right tools, </a:t>
            </a:r>
            <a:r>
              <a:rPr lang="en-US" sz="900" b="1" i="1" kern="1200" dirty="0">
                <a:solidFill>
                  <a:schemeClr val="tx1"/>
                </a:solidFill>
                <a:effectLst/>
                <a:latin typeface="Segoe UI Light" pitchFamily="34" charset="0"/>
                <a:ea typeface="+mn-ea"/>
                <a:cs typeface="+mn-cs"/>
              </a:rPr>
              <a:t>anyone</a:t>
            </a:r>
            <a:r>
              <a:rPr lang="en-US" sz="900" b="1" kern="1200" dirty="0">
                <a:solidFill>
                  <a:schemeClr val="tx1"/>
                </a:solidFill>
                <a:effectLst/>
                <a:latin typeface="Segoe UI Light" pitchFamily="34" charset="0"/>
                <a:ea typeface="+mn-ea"/>
                <a:cs typeface="+mn-cs"/>
              </a:rPr>
              <a:t> can become </a:t>
            </a:r>
            <a:r>
              <a:rPr lang="en-US" sz="900" b="1" i="1" kern="1200" dirty="0">
                <a:solidFill>
                  <a:schemeClr val="tx1"/>
                </a:solidFill>
                <a:effectLst/>
                <a:latin typeface="Segoe UI Light" pitchFamily="34" charset="0"/>
                <a:ea typeface="+mn-ea"/>
                <a:cs typeface="+mn-cs"/>
              </a:rPr>
              <a:t>anything</a:t>
            </a:r>
            <a:r>
              <a:rPr lang="en-US" sz="900" kern="1200" dirty="0">
                <a:solidFill>
                  <a:schemeClr val="tx1"/>
                </a:solidFill>
                <a:effectLst/>
                <a:latin typeface="Segoe UI Light" pitchFamily="34" charset="0"/>
                <a:ea typeface="+mn-ea"/>
                <a:cs typeface="+mn-cs"/>
              </a:rPr>
              <a:t>. </a:t>
            </a:r>
          </a:p>
          <a:p>
            <a:pPr rtl="0"/>
            <a:endParaRPr lang="en-US" dirty="0">
              <a:effectLst/>
            </a:endParaRPr>
          </a:p>
          <a:p>
            <a:pPr rtl="0"/>
            <a:r>
              <a:rPr lang="en-US" sz="900" kern="1200" dirty="0">
                <a:solidFill>
                  <a:schemeClr val="tx1"/>
                </a:solidFill>
                <a:effectLst/>
                <a:latin typeface="Segoe UI Light" pitchFamily="34" charset="0"/>
                <a:ea typeface="+mn-ea"/>
                <a:cs typeface="+mn-cs"/>
              </a:rPr>
              <a:t>But perhaps “on the planet” is the most important and interesting idea in our mission. Because here we sit, at a moment in history that is equal parts thrilling and frustrating. </a:t>
            </a:r>
          </a:p>
          <a:p>
            <a:pPr rtl="0"/>
            <a:endParaRPr lang="en-US" sz="900" kern="1200" dirty="0">
              <a:solidFill>
                <a:schemeClr val="tx1"/>
              </a:solidFill>
              <a:effectLst/>
              <a:latin typeface="Segoe UI Light" pitchFamily="34" charset="0"/>
              <a:ea typeface="+mn-ea"/>
              <a:cs typeface="+mn-cs"/>
            </a:endParaRPr>
          </a:p>
          <a:p>
            <a:pPr rtl="0"/>
            <a:r>
              <a:rPr lang="en-US" sz="900" kern="1200" dirty="0">
                <a:solidFill>
                  <a:schemeClr val="tx1"/>
                </a:solidFill>
                <a:effectLst/>
                <a:latin typeface="Segoe UI Light" pitchFamily="34" charset="0"/>
                <a:ea typeface="+mn-ea"/>
                <a:cs typeface="+mn-cs"/>
              </a:rPr>
              <a:t>We have unprecedented power, offset by untapped potential. </a:t>
            </a:r>
          </a:p>
          <a:p>
            <a:pPr rtl="0"/>
            <a:endParaRPr lang="en-US" dirty="0">
              <a:effectLst/>
            </a:endParaRPr>
          </a:p>
          <a:p>
            <a:pPr rtl="0"/>
            <a:r>
              <a:rPr lang="en-US" sz="900" kern="1200" dirty="0">
                <a:solidFill>
                  <a:schemeClr val="tx1"/>
                </a:solidFill>
                <a:effectLst/>
                <a:latin typeface="Segoe UI Light" pitchFamily="34" charset="0"/>
                <a:ea typeface="+mn-ea"/>
                <a:cs typeface="+mn-cs"/>
              </a:rPr>
              <a:t>We will empower, not just every person and organization, but every person and every organization on the planet to achieve more. </a:t>
            </a:r>
            <a:endParaRPr lang="en-US" dirty="0">
              <a:effectLst/>
            </a:endParaRPr>
          </a:p>
          <a:p>
            <a:pPr rtl="0"/>
            <a:br>
              <a:rPr lang="en-US" dirty="0">
                <a:effectLst/>
                <a:latin typeface="Segoe UI Light" panose="020B0502040204020203" pitchFamily="34" charset="0"/>
              </a:rPr>
            </a:b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PRISM FY16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296" marR="0" lvl="0" indent="0" algn="l" defTabSz="93864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6/6/2016 6:49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6017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0"/>
              </a:spcAft>
              <a:buClrTx/>
              <a:buSzTx/>
              <a:buFontTx/>
              <a:buNone/>
              <a:tabLst/>
              <a:defRPr/>
            </a:pPr>
            <a:endParaRPr lang="en-US" sz="900" b="0" baseline="0" dirty="0">
              <a:solidFill>
                <a:srgbClr val="1F497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93146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Microsoft Convergence 2015</a:t>
            </a:r>
          </a:p>
        </p:txBody>
      </p:sp>
      <p:sp>
        <p:nvSpPr>
          <p:cNvPr id="5" name="Footer Placeholder 4"/>
          <p:cNvSpPr>
            <a:spLocks noGrp="1"/>
          </p:cNvSpPr>
          <p:nvPr>
            <p:ph type="ftr" sz="quarter" idx="11"/>
          </p:nvPr>
        </p:nvSpPr>
        <p:spPr/>
        <p:txBody>
          <a:bodyPr/>
          <a:lstStyle/>
          <a:p>
            <a:pPr marL="58234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6/6/2016 6:55 PM</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46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1461"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73978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WPC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6/6/2016 6:53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424613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0" kern="1200" dirty="0">
                <a:solidFill>
                  <a:schemeClr val="tx1"/>
                </a:solidFill>
                <a:effectLst/>
                <a:latin typeface="Segoe UI Light" pitchFamily="34" charset="0"/>
                <a:ea typeface="+mn-ea"/>
                <a:cs typeface="+mn-cs"/>
              </a:rPr>
              <a:t>We’ve been around a long time and we’ve disrupted together – thanks in large part to the partners in the room, we evolved the operating system market and helped establish Graphical User Interfaces</a:t>
            </a:r>
          </a:p>
          <a:p>
            <a:pPr lvl="0"/>
            <a:r>
              <a:rPr lang="en-US" sz="900" b="0" kern="1200" dirty="0">
                <a:solidFill>
                  <a:schemeClr val="tx1"/>
                </a:solidFill>
                <a:effectLst/>
                <a:latin typeface="Segoe UI Light" pitchFamily="34" charset="0"/>
                <a:ea typeface="+mn-ea"/>
                <a:cs typeface="+mn-cs"/>
              </a:rPr>
              <a:t>We changed the word processing and spreadsheet world with integrated productivity in Office</a:t>
            </a:r>
          </a:p>
          <a:p>
            <a:pPr lvl="0"/>
            <a:r>
              <a:rPr lang="en-US" sz="900" b="0" kern="1200" dirty="0">
                <a:solidFill>
                  <a:schemeClr val="tx1"/>
                </a:solidFill>
                <a:effectLst/>
                <a:latin typeface="Segoe UI Light" pitchFamily="34" charset="0"/>
                <a:ea typeface="+mn-ea"/>
                <a:cs typeface="+mn-cs"/>
              </a:rPr>
              <a:t>And we changed the datacenter landscape by bringing affordable server software to businesses running on commodity PCs</a:t>
            </a:r>
          </a:p>
          <a:p>
            <a:pPr lvl="0"/>
            <a:r>
              <a:rPr lang="en-US" sz="900" b="0" kern="1200" dirty="0">
                <a:solidFill>
                  <a:schemeClr val="tx1"/>
                </a:solidFill>
                <a:effectLst/>
                <a:latin typeface="Segoe UI Light" pitchFamily="34" charset="0"/>
                <a:ea typeface="+mn-ea"/>
                <a:cs typeface="+mn-cs"/>
              </a:rPr>
              <a:t>So we have been a big disruptor in the industry…</a:t>
            </a:r>
          </a:p>
          <a:p>
            <a:pPr lvl="0"/>
            <a:r>
              <a:rPr lang="en-US" sz="900" b="0" kern="1200" dirty="0">
                <a:solidFill>
                  <a:schemeClr val="tx1"/>
                </a:solidFill>
                <a:effectLst/>
                <a:latin typeface="Segoe UI Light" pitchFamily="34" charset="0"/>
                <a:ea typeface="+mn-ea"/>
                <a:cs typeface="+mn-cs"/>
              </a:rPr>
              <a:t>…and we have been disrupted a few times as well.</a:t>
            </a:r>
          </a:p>
          <a:p>
            <a:r>
              <a:rPr lang="en-US" sz="900" b="0" kern="1200" dirty="0">
                <a:solidFill>
                  <a:schemeClr val="tx1"/>
                </a:solidFill>
                <a:effectLst/>
                <a:latin typeface="Segoe UI Light" pitchFamily="34" charset="0"/>
                <a:ea typeface="+mn-ea"/>
                <a:cs typeface="+mn-cs"/>
              </a:rPr>
              <a:t>The lessons we’ve learned are evidenced everywhere in the transformation Microsoft is undergoing today</a:t>
            </a:r>
          </a:p>
          <a:p>
            <a:pPr lvl="0"/>
            <a:r>
              <a:rPr lang="en-US" sz="900" b="0" kern="1200" dirty="0">
                <a:solidFill>
                  <a:schemeClr val="tx1"/>
                </a:solidFill>
                <a:effectLst/>
                <a:latin typeface="Segoe UI Light" pitchFamily="34" charset="0"/>
                <a:ea typeface="+mn-ea"/>
                <a:cs typeface="+mn-cs"/>
              </a:rPr>
              <a:t>In fact, we are in the middle of a disruption to ourselves right now.</a:t>
            </a:r>
          </a:p>
          <a:p>
            <a:pPr lvl="0"/>
            <a:r>
              <a:rPr lang="en-US" sz="900" b="0" kern="1200" dirty="0">
                <a:solidFill>
                  <a:schemeClr val="tx1"/>
                </a:solidFill>
                <a:effectLst/>
                <a:latin typeface="Segoe UI Light" pitchFamily="34" charset="0"/>
                <a:ea typeface="+mn-ea"/>
                <a:cs typeface="+mn-cs"/>
              </a:rPr>
              <a:t>Why would a company with such an incredibly successful software business, reinvent itself?</a:t>
            </a:r>
          </a:p>
          <a:p>
            <a:pPr lvl="0"/>
            <a:r>
              <a:rPr lang="en-US" sz="900" b="0" kern="1200" dirty="0">
                <a:solidFill>
                  <a:schemeClr val="tx1"/>
                </a:solidFill>
                <a:effectLst/>
                <a:latin typeface="Segoe UI Light" pitchFamily="34" charset="0"/>
                <a:ea typeface="+mn-ea"/>
                <a:cs typeface="+mn-cs"/>
              </a:rPr>
              <a:t>That is exactly what we did with Office 365.</a:t>
            </a:r>
          </a:p>
          <a:p>
            <a:pPr lvl="0"/>
            <a:r>
              <a:rPr lang="en-US" sz="900" b="0" kern="1200" dirty="0">
                <a:solidFill>
                  <a:schemeClr val="tx1"/>
                </a:solidFill>
                <a:effectLst/>
                <a:latin typeface="Segoe UI Light" pitchFamily="34" charset="0"/>
                <a:ea typeface="+mn-ea"/>
                <a:cs typeface="+mn-cs"/>
              </a:rPr>
              <a:t>The 90’s we built the leading productivity software in each category.</a:t>
            </a:r>
          </a:p>
          <a:p>
            <a:pPr lvl="0"/>
            <a:r>
              <a:rPr lang="en-US" sz="900" b="0" kern="1200" dirty="0">
                <a:solidFill>
                  <a:schemeClr val="tx1"/>
                </a:solidFill>
                <a:effectLst/>
                <a:latin typeface="Segoe UI Light" pitchFamily="34" charset="0"/>
                <a:ea typeface="+mn-ea"/>
                <a:cs typeface="+mn-cs"/>
              </a:rPr>
              <a:t>In the 00’s we integrated our Office investment and reached to servers with SharePoint and Exchange</a:t>
            </a:r>
          </a:p>
          <a:p>
            <a:pPr lvl="0"/>
            <a:r>
              <a:rPr lang="en-US" sz="900" b="0" kern="1200" dirty="0">
                <a:solidFill>
                  <a:schemeClr val="tx1"/>
                </a:solidFill>
                <a:effectLst/>
                <a:latin typeface="Segoe UI Light" pitchFamily="34" charset="0"/>
                <a:ea typeface="+mn-ea"/>
                <a:cs typeface="+mn-cs"/>
              </a:rPr>
              <a:t>Over the last 5 years we’ve been on our latest step to devices and the cloud…</a:t>
            </a:r>
          </a:p>
          <a:p>
            <a:pPr lvl="0"/>
            <a:endParaRPr lang="en-US" sz="900" b="0" kern="1200" dirty="0">
              <a:solidFill>
                <a:schemeClr val="tx1"/>
              </a:solidFill>
              <a:effectLst/>
              <a:latin typeface="Segoe UI Light" pitchFamily="34" charset="0"/>
              <a:ea typeface="+mn-ea"/>
              <a:cs typeface="+mn-cs"/>
            </a:endParaRPr>
          </a:p>
          <a:p>
            <a:pPr lvl="0"/>
            <a:r>
              <a:rPr lang="en-US" sz="900" b="0" kern="1200" dirty="0">
                <a:solidFill>
                  <a:schemeClr val="tx1"/>
                </a:solidFill>
                <a:effectLst/>
                <a:latin typeface="Segoe UI Light" pitchFamily="34" charset="0"/>
                <a:ea typeface="+mn-ea"/>
                <a:cs typeface="+mn-cs"/>
              </a:rPr>
              <a:t>Office is an incredibly successful franchise. Today we serve over a billion users who spend on average 2-3 hours a day with it.</a:t>
            </a:r>
          </a:p>
          <a:p>
            <a:pPr lvl="0"/>
            <a:r>
              <a:rPr lang="en-US" sz="900" b="0" kern="1200" dirty="0">
                <a:solidFill>
                  <a:schemeClr val="tx1"/>
                </a:solidFill>
                <a:effectLst/>
                <a:latin typeface="Segoe UI Light" pitchFamily="34" charset="0"/>
                <a:ea typeface="+mn-ea"/>
                <a:cs typeface="+mn-cs"/>
              </a:rPr>
              <a:t>And yet, we knew we needed to shift the business to a mobile first, cloud first business</a:t>
            </a:r>
          </a:p>
          <a:p>
            <a:pPr lvl="0"/>
            <a:r>
              <a:rPr lang="en-US" sz="900" b="0" kern="1200" dirty="0">
                <a:solidFill>
                  <a:schemeClr val="tx1"/>
                </a:solidFill>
                <a:effectLst/>
                <a:latin typeface="Segoe UI Light" pitchFamily="34" charset="0"/>
                <a:ea typeface="+mn-ea"/>
                <a:cs typeface="+mn-cs"/>
              </a:rPr>
              <a:t>And today we’ve served over 4 trillion emails with Office 365. </a:t>
            </a:r>
          </a:p>
          <a:p>
            <a:pPr lvl="0"/>
            <a:r>
              <a:rPr lang="en-US" sz="900" b="0" kern="1200" dirty="0">
                <a:solidFill>
                  <a:schemeClr val="tx1"/>
                </a:solidFill>
                <a:effectLst/>
                <a:latin typeface="Segoe UI Light" pitchFamily="34" charset="0"/>
                <a:ea typeface="+mn-ea"/>
                <a:cs typeface="+mn-cs"/>
              </a:rPr>
              <a:t>It became one of our most successful businesses to date.</a:t>
            </a:r>
          </a:p>
          <a:p>
            <a:pPr lvl="0"/>
            <a:r>
              <a:rPr lang="en-US" sz="900" b="0" kern="1200" dirty="0">
                <a:solidFill>
                  <a:schemeClr val="tx1"/>
                </a:solidFill>
                <a:effectLst/>
                <a:latin typeface="Segoe UI Light" pitchFamily="34" charset="0"/>
                <a:ea typeface="+mn-ea"/>
                <a:cs typeface="+mn-cs"/>
              </a:rPr>
              <a:t>So it’s a great example of how disrupting your existing successful business can succeed.</a:t>
            </a:r>
          </a:p>
          <a:p>
            <a:pPr lvl="0"/>
            <a:endParaRPr lang="en-US" sz="900" b="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kern="0" dirty="0"/>
              <a:t>1.2 </a:t>
            </a:r>
            <a:r>
              <a:rPr lang="en-US" sz="900" kern="0" dirty="0"/>
              <a:t>billion+</a:t>
            </a:r>
            <a:r>
              <a:rPr lang="en-US" sz="1000" kern="0" dirty="0"/>
              <a:t> </a:t>
            </a:r>
            <a:r>
              <a:rPr lang="en-US" sz="800" kern="0" dirty="0"/>
              <a:t>users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100" kern="0" dirty="0"/>
              <a:t>2–3 </a:t>
            </a:r>
            <a:r>
              <a:rPr lang="en-US" sz="1050" kern="0" dirty="0"/>
              <a:t>hours/day</a:t>
            </a:r>
            <a:r>
              <a:rPr lang="en-US" sz="1100" kern="0" dirty="0"/>
              <a:t> </a:t>
            </a:r>
            <a:r>
              <a:rPr lang="en-US" sz="800" kern="0" dirty="0"/>
              <a:t>spent in Office apps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0" dirty="0"/>
              <a:t>100+ million </a:t>
            </a:r>
            <a:r>
              <a:rPr lang="en-US" sz="900" kern="0" dirty="0"/>
              <a:t>downloads of mobile apps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kern="0" dirty="0"/>
              <a:t>850 million </a:t>
            </a:r>
            <a:r>
              <a:rPr lang="en-US" sz="900" kern="0" dirty="0"/>
              <a:t>meetings are created a month</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kern="0" dirty="0"/>
              <a:t>470+ PB </a:t>
            </a:r>
            <a:r>
              <a:rPr lang="en-US" sz="900" kern="0" dirty="0"/>
              <a:t>of storage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0" dirty="0"/>
              <a:t>Over </a:t>
            </a:r>
            <a:r>
              <a:rPr lang="en-US" sz="1600" kern="0" dirty="0"/>
              <a:t>4 trillion </a:t>
            </a:r>
            <a:r>
              <a:rPr lang="en-US" sz="900" kern="0" dirty="0"/>
              <a:t>emails sent with O365</a:t>
            </a:r>
          </a:p>
          <a:p>
            <a:pPr lvl="0"/>
            <a:endParaRPr lang="en-US" sz="900" b="0" kern="1200" dirty="0">
              <a:solidFill>
                <a:schemeClr val="tx1"/>
              </a:solidFill>
              <a:effectLst/>
              <a:latin typeface="Segoe UI Light" pitchFamily="34" charset="0"/>
              <a:ea typeface="+mn-ea"/>
              <a:cs typeface="+mn-cs"/>
            </a:endParaRPr>
          </a:p>
          <a:p>
            <a:endParaRPr lang="en-US" b="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41395EE-27AA-4CA3-863F-D4245E27F565}"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8967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With Windows 10 we empower developers to reach their windows customers wherever they are and on whatever device they happen to be using. </a:t>
            </a:r>
            <a:r>
              <a:rPr lang="en-US" baseline="0" dirty="0"/>
              <a:t>They can now build one app that </a:t>
            </a:r>
            <a:r>
              <a:rPr lang="en-US" dirty="0"/>
              <a:t>runs on everything from tiny </a:t>
            </a:r>
            <a:r>
              <a:rPr lang="en-US" dirty="0" err="1"/>
              <a:t>IoT</a:t>
            </a:r>
            <a:r>
              <a:rPr lang="en-US" dirty="0"/>
              <a:t> devices like sensors, to mobile phones and phablets.  Productivity devices like the Desktop PCs and 2-in-1s.  New and exciting hardware like the HoloLens.  Living room devices like the Xbox.  Or even the new Surface Hub in a meeting room.</a:t>
            </a:r>
          </a:p>
          <a:p>
            <a:pPr defTabSz="931774">
              <a:defRPr/>
            </a:pPr>
            <a:endParaRPr lang="en-US" dirty="0"/>
          </a:p>
          <a:p>
            <a:pPr defTabSz="931774">
              <a:defRPr/>
            </a:pPr>
            <a:r>
              <a:rPr lang="en-US" dirty="0"/>
              <a:t>&lt;click&gt;</a:t>
            </a:r>
          </a:p>
          <a:p>
            <a:pPr lvl="0"/>
            <a:r>
              <a:rPr lang="en-US" dirty="0"/>
              <a:t>To make this ALL worthwhile for developers, we know we need to get Windows TEN to be BROADLY adopted In fact, our GOAL is that within TWO to THREE years of Windows 10’s release, there will be ONE BILLION devices running Windows 10</a:t>
            </a:r>
          </a:p>
          <a:p>
            <a:endParaRPr lang="en-US" dirty="0"/>
          </a:p>
        </p:txBody>
      </p:sp>
      <p:sp>
        <p:nvSpPr>
          <p:cNvPr id="4" name="Footer Placeholder 3"/>
          <p:cNvSpPr>
            <a:spLocks noGrp="1"/>
          </p:cNvSpPr>
          <p:nvPr>
            <p:ph type="ftr" sz="quarter" idx="10"/>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D0E07F-336E-4C5F-B78E-0A0EC1F1E03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8792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HTML5 – runs in your browser, see</a:t>
            </a:r>
            <a:r>
              <a:rPr lang="en-US" baseline="0" dirty="0"/>
              <a:t> this later</a:t>
            </a:r>
            <a:endParaRPr lang="en-US" dirty="0"/>
          </a:p>
          <a:p>
            <a:r>
              <a:rPr lang="en-US" dirty="0"/>
              <a:t>Can</a:t>
            </a:r>
            <a:r>
              <a:rPr lang="en-US" baseline="0" dirty="0"/>
              <a:t> make really cool games under an hour</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E28030-CCB0-425C-B33B-5590B314171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66735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a:t>
            </a:r>
            <a:r>
              <a:rPr lang="en-US" baseline="0" dirty="0"/>
              <a:t> a</a:t>
            </a:r>
            <a:r>
              <a:rPr lang="en-US" dirty="0"/>
              <a:t>ccessible to students, Who doesn’t like free stuff</a:t>
            </a:r>
          </a:p>
          <a:p>
            <a:r>
              <a:rPr lang="en-US" dirty="0"/>
              <a:t>v. Beginner</a:t>
            </a:r>
            <a:r>
              <a:rPr lang="en-US" baseline="0" dirty="0"/>
              <a:t> friendly </a:t>
            </a:r>
          </a:p>
          <a:p>
            <a:r>
              <a:rPr lang="en-US" dirty="0"/>
              <a:t>Even if you’ve never coded before, construct 2 will</a:t>
            </a:r>
            <a:r>
              <a:rPr lang="en-US" baseline="0" dirty="0"/>
              <a:t> give great exposure to the logic behind making a game, so that you can then go on and make more complex games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Fun and engaging way to learn programming principles</a:t>
            </a:r>
            <a:endParaRPr lang="en-US" baseline="0" dirty="0"/>
          </a:p>
          <a:p>
            <a:r>
              <a:rPr lang="en-US" baseline="0" dirty="0"/>
              <a:t>Share w/others, make $</a:t>
            </a:r>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0E28030-CCB0-425C-B33B-5590B314171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218508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0" y="1155940"/>
            <a:ext cx="12188825"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0" indent="0">
              <a:buNone/>
              <a:defRPr sz="1960"/>
            </a:lvl2pPr>
            <a:lvl3pPr marL="219341" indent="0">
              <a:buNone/>
              <a:defRPr sz="1960"/>
            </a:lvl3pPr>
            <a:lvl4pPr marL="466683" indent="0">
              <a:buNone/>
              <a:defRPr sz="1764"/>
            </a:lvl4pPr>
            <a:lvl5pPr marL="72491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833261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0" indent="0">
              <a:buNone/>
              <a:defRPr sz="1960"/>
            </a:lvl2pPr>
            <a:lvl3pPr marL="219341" indent="0">
              <a:buNone/>
              <a:defRPr sz="1960"/>
            </a:lvl3pPr>
            <a:lvl4pPr marL="466683" indent="0">
              <a:buNone/>
              <a:defRPr sz="1764"/>
            </a:lvl4pPr>
            <a:lvl5pPr marL="72491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133623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685757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927171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71846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5109">
                      <a:schemeClr val="tx2"/>
                    </a:gs>
                    <a:gs pos="25000">
                      <a:schemeClr val="tx2"/>
                    </a:gs>
                  </a:gsLst>
                  <a:lin ang="5400000" scaled="0"/>
                </a:gradFill>
              </a:defRPr>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486578"/>
          </a:xfrm>
        </p:spPr>
        <p:txBody>
          <a:bodyPr wrap="square">
            <a:spAutoFit/>
          </a:bodyPr>
          <a:lstStyle>
            <a:lvl1pPr marL="0" indent="0">
              <a:spcBef>
                <a:spcPts val="1200"/>
              </a:spcBef>
              <a:buClr>
                <a:schemeClr val="tx1"/>
              </a:buClr>
              <a:buFont typeface="Wingdings" pitchFamily="2" charset="2"/>
              <a:buNone/>
              <a:defRPr sz="3527">
                <a:gradFill>
                  <a:gsLst>
                    <a:gs pos="100000">
                      <a:schemeClr val="tx2"/>
                    </a:gs>
                    <a:gs pos="0">
                      <a:schemeClr val="tx2"/>
                    </a:gs>
                  </a:gsLst>
                  <a:lin ang="5400000" scaled="0"/>
                </a:gradFill>
              </a:defRPr>
            </a:lvl1pPr>
            <a:lvl2pPr marL="0" indent="0">
              <a:buNone/>
              <a:defRPr sz="1960"/>
            </a:lvl2pPr>
            <a:lvl3pPr marL="227119" indent="0">
              <a:buNone/>
              <a:tabLst/>
              <a:defRPr sz="1960"/>
            </a:lvl3pPr>
            <a:lvl4pPr marL="451127" indent="0">
              <a:buNone/>
              <a:defRPr/>
            </a:lvl4pPr>
            <a:lvl5pPr marL="672024"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323337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7"/>
            <a:ext cx="5377147" cy="2556149"/>
          </a:xfrm>
        </p:spPr>
        <p:txBody>
          <a:bodyPr wrap="square">
            <a:spAutoFit/>
          </a:bodyPr>
          <a:lstStyle>
            <a:lvl1pPr marL="281565" indent="-281565">
              <a:spcBef>
                <a:spcPts val="1200"/>
              </a:spcBef>
              <a:buClr>
                <a:schemeClr val="tx1"/>
              </a:buClr>
              <a:buFont typeface="Wingdings" panose="05000000000000000000" pitchFamily="2" charset="2"/>
              <a:buChar char="§"/>
              <a:defRPr sz="3527"/>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6149"/>
          </a:xfrm>
        </p:spPr>
        <p:txBody>
          <a:bodyPr wrap="square">
            <a:spAutoFit/>
          </a:bodyPr>
          <a:lstStyle>
            <a:lvl1pPr marL="281565" indent="-281565">
              <a:spcBef>
                <a:spcPts val="1200"/>
              </a:spcBef>
              <a:buClr>
                <a:schemeClr val="tx1"/>
              </a:buClr>
              <a:buFont typeface="Wingdings" panose="05000000000000000000" pitchFamily="2" charset="2"/>
              <a:buChar char="§"/>
              <a:defRPr sz="3527"/>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759152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7"/>
            <a:ext cx="5377147" cy="2552967"/>
          </a:xfrm>
        </p:spPr>
        <p:txBody>
          <a:bodyPr wrap="square">
            <a:spAutoFit/>
          </a:bodyPr>
          <a:lstStyle>
            <a:lvl1pPr marL="281565" indent="-281565">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65" indent="-281565">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96" indent="-228510">
              <a:defRPr sz="2352"/>
            </a:lvl2pPr>
            <a:lvl3pPr marL="685531" indent="-165036">
              <a:tabLst/>
              <a:defRPr sz="1960"/>
            </a:lvl3pPr>
            <a:lvl4pPr marL="863261" indent="-177730">
              <a:defRPr/>
            </a:lvl4pPr>
            <a:lvl5pPr marL="1028296" indent="-16503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430786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704676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5" baseline="0"/>
            </a:lvl1pPr>
          </a:lstStyle>
          <a:p>
            <a:r>
              <a:rPr lang="en-US"/>
              <a:t>Click to edit Master title style</a:t>
            </a:r>
            <a:endParaRPr lang="en-US" dirty="0"/>
          </a:p>
        </p:txBody>
      </p:sp>
    </p:spTree>
    <p:extLst>
      <p:ext uri="{BB962C8B-B14F-4D97-AF65-F5344CB8AC3E}">
        <p14:creationId xmlns:p14="http://schemas.microsoft.com/office/powerpoint/2010/main" val="40596895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309969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18048056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6" y="2084173"/>
            <a:ext cx="8056130"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3126540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75" indent="-228675">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5"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95341394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898" indent="-276898">
              <a:tabLst>
                <a:tab pos="276898"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7" y="4773813"/>
            <a:ext cx="5377148" cy="1050156"/>
          </a:xfrm>
        </p:spPr>
        <p:txBody>
          <a:bodyPr/>
          <a:lstStyle>
            <a:lvl1pPr marL="0" indent="0">
              <a:spcBef>
                <a:spcPts val="0"/>
              </a:spcBef>
              <a:buNone/>
              <a:defRPr sz="3135"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13244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50" y="2383024"/>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09" indent="0">
              <a:buNone/>
              <a:defRPr/>
            </a:lvl3pPr>
            <a:lvl4pPr marL="448015" indent="0">
              <a:buNone/>
              <a:defRPr/>
            </a:lvl4pPr>
            <a:lvl5pPr marL="672024"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5"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8709989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763530"/>
          </a:xfrm>
        </p:spPr>
        <p:txBody>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9426806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6"/>
            <a:ext cx="5377147"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2857"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0612744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7228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525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466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_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pic>
        <p:nvPicPr>
          <p:cNvPr id="4" name="Picture 3"/>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8978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8"/>
            <a:ext cx="11650488" cy="2396047"/>
          </a:xfrm>
          <a:prstGeom prst="rect">
            <a:avLst/>
          </a:prstGeom>
        </p:spPr>
        <p:txBody>
          <a:bodyPr/>
          <a:lstStyle>
            <a:lvl1pPr marL="284677" indent="-284677">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19" indent="-275344">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6" indent="-284677">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5" indent="-224009">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9">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77955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Title Only">
    <p:bg bwMode="ltGray">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299536241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3" y="2240363"/>
            <a:ext cx="9856549" cy="995838"/>
          </a:xfrm>
          <a:noFill/>
        </p:spPr>
        <p:txBody>
          <a:bodyPr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091" y="3694460"/>
            <a:ext cx="9858106"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4" name="Straight Connector 13"/>
          <p:cNvCxnSpPr/>
          <p:nvPr userDrawn="1"/>
        </p:nvCxnSpPr>
        <p:spPr>
          <a:xfrm>
            <a:off x="1010349" y="3429000"/>
            <a:ext cx="716719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091" y="4207040"/>
            <a:ext cx="9858106"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016262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3"/>
            <a:ext cx="11103793" cy="995838"/>
          </a:xfrm>
          <a:noFill/>
        </p:spPr>
        <p:txBody>
          <a:bodyPr wrap="square" tIns="91440" bIns="91440" anchor="t" anchorCtr="0">
            <a:spAutoFit/>
          </a:bodyPr>
          <a:lstStyle>
            <a:lvl1pPr>
              <a:defRPr sz="5880"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090747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532455"/>
            <a:ext cx="8961851" cy="1793090"/>
          </a:xfrm>
          <a:noFill/>
        </p:spPr>
        <p:txBody>
          <a:bodyPr lIns="146304" tIns="91440" rIns="146304" bIns="91440" anchor="ctr"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4775125"/>
            <a:ext cx="8961852"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216" y="477196"/>
            <a:ext cx="1254668" cy="267546"/>
          </a:xfrm>
          <a:prstGeom prst="rect">
            <a:avLst/>
          </a:prstGeom>
        </p:spPr>
      </p:pic>
    </p:spTree>
    <p:extLst>
      <p:ext uri="{BB962C8B-B14F-4D97-AF65-F5344CB8AC3E}">
        <p14:creationId xmlns:p14="http://schemas.microsoft.com/office/powerpoint/2010/main" val="2591333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2"/>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233732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290603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1943393"/>
          </a:xfrm>
        </p:spPr>
        <p:txBody>
          <a:bodyPr wrap="square">
            <a:spAutoFit/>
          </a:bodyPr>
          <a:lstStyle>
            <a:lvl1pPr marL="0" indent="0">
              <a:spcBef>
                <a:spcPts val="1200"/>
              </a:spcBef>
              <a:buClr>
                <a:schemeClr val="tx1"/>
              </a:buClr>
              <a:buFont typeface="Wingdings" pitchFamily="2" charset="2"/>
              <a:buNone/>
              <a:defRPr sz="3136"/>
            </a:lvl1pPr>
            <a:lvl2pPr marL="0" indent="0">
              <a:buNone/>
              <a:defRPr sz="2352"/>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498461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140341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_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pic>
        <p:nvPicPr>
          <p:cNvPr id="4" name="Picture 3"/>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121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9189001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88359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1"/>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27360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1"/>
            <a:ext cx="11650488" cy="1063736"/>
          </a:xfrm>
          <a:noFill/>
        </p:spPr>
        <p:txBody>
          <a:bodyPr tIns="91440" bIns="91440" anchor="t" anchorCtr="0">
            <a:spAutoFit/>
          </a:bodyPr>
          <a:lstStyle>
            <a:lvl1pPr>
              <a:defRPr sz="637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847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97790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70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lang="en-US" sz="6371"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31055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6"/>
            <a:ext cx="9856549"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4773829"/>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111950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739238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1878C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169" y="1728540"/>
            <a:ext cx="11756115" cy="1793104"/>
          </a:xfrm>
          <a:noFill/>
        </p:spPr>
        <p:txBody>
          <a:bodyPr lIns="146304" tIns="91440" rIns="146304" bIns="91440" anchor="t" anchorCtr="0"/>
          <a:lstStyle>
            <a:lvl1pPr marL="0" algn="l" defTabSz="914180" rtl="0" eaLnBrk="1" latinLnBrk="0" hangingPunct="1">
              <a:lnSpc>
                <a:spcPct val="90000"/>
              </a:lnSpc>
              <a:spcBef>
                <a:spcPct val="0"/>
              </a:spcBef>
              <a:buNone/>
              <a:defRPr lang="en-US" sz="5293" b="0" kern="1200" cap="none" spc="-88" baseline="0" dirty="0">
                <a:ln w="3175">
                  <a:noFill/>
                </a:ln>
                <a:gradFill>
                  <a:gsLst>
                    <a:gs pos="1250">
                      <a:srgbClr val="FFFFFF"/>
                    </a:gs>
                    <a:gs pos="100000">
                      <a:srgbClr val="FFFFFF"/>
                    </a:gs>
                  </a:gsLst>
                  <a:lin ang="5400000" scaled="0"/>
                </a:gradFill>
                <a:effectLst/>
                <a:latin typeface="+mj-lt"/>
                <a:ea typeface="+mn-ea"/>
                <a:cs typeface="Segoe UI" pitchFamily="34" charset="0"/>
              </a:defRPr>
            </a:lvl1pPr>
          </a:lstStyle>
          <a:p>
            <a:r>
              <a:rPr lang="en-US" dirty="0"/>
              <a:t>Presentation title</a:t>
            </a:r>
          </a:p>
        </p:txBody>
      </p:sp>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9169" y="5983301"/>
            <a:ext cx="1523525" cy="560644"/>
          </a:xfrm>
          <a:prstGeom prst="rect">
            <a:avLst/>
          </a:prstGeom>
        </p:spPr>
      </p:pic>
    </p:spTree>
    <p:extLst>
      <p:ext uri="{BB962C8B-B14F-4D97-AF65-F5344CB8AC3E}">
        <p14:creationId xmlns:p14="http://schemas.microsoft.com/office/powerpoint/2010/main" val="1309994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3"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23012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468" y="6121376"/>
            <a:ext cx="1254668" cy="269134"/>
          </a:xfrm>
          <a:prstGeom prst="rect">
            <a:avLst/>
          </a:prstGeom>
        </p:spPr>
      </p:pic>
    </p:spTree>
    <p:extLst>
      <p:ext uri="{BB962C8B-B14F-4D97-AF65-F5344CB8AC3E}">
        <p14:creationId xmlns:p14="http://schemas.microsoft.com/office/powerpoint/2010/main" val="3924855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18387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298060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699656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273092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326306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123247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096395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54714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3771989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pic>
        <p:nvPicPr>
          <p:cNvPr id="3" name="Picture 2"/>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7479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8598946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914360"/>
          </a:xfrm>
          <a:noFill/>
        </p:spPr>
        <p:txBody>
          <a:bodyPr tIns="91440" bIns="91440" anchor="t" anchorCtr="0">
            <a:spAutoFit/>
          </a:bodyPr>
          <a:lstStyle>
            <a:lvl1pPr>
              <a:defRPr sz="5293" spc="-98"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096" y="6128246"/>
            <a:ext cx="1205204" cy="259687"/>
          </a:xfrm>
          <a:prstGeom prst="rect">
            <a:avLst/>
          </a:prstGeom>
        </p:spPr>
      </p:pic>
    </p:spTree>
    <p:extLst>
      <p:ext uri="{BB962C8B-B14F-4D97-AF65-F5344CB8AC3E}">
        <p14:creationId xmlns:p14="http://schemas.microsoft.com/office/powerpoint/2010/main" val="2893295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99586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38885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98987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347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489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81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5910818"/>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0087" y="3083652"/>
            <a:ext cx="3226289" cy="692059"/>
          </a:xfrm>
          <a:prstGeom prst="rect">
            <a:avLst/>
          </a:prstGeom>
        </p:spPr>
      </p:pic>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60252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Video - Accent 1">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dirty="0"/>
              <a:t>Click to edit Master text styles</a:t>
            </a:r>
          </a:p>
        </p:txBody>
      </p:sp>
      <p:pic>
        <p:nvPicPr>
          <p:cNvPr id="6" name="Picture 5"/>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834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Not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1481686"/>
          </a:xfrm>
          <a:prstGeom prst="rect">
            <a:avLst/>
          </a:prstGeom>
        </p:spPr>
        <p:txBody>
          <a:bodyPr/>
          <a:lstStyle>
            <a:lvl1pPr marL="284732" indent="-284732">
              <a:buClr>
                <a:schemeClr val="tx1"/>
              </a:buClr>
              <a:buSzPct val="90000"/>
              <a:buFont typeface="Arial" pitchFamily="34" charset="0"/>
              <a:buChar char="•"/>
              <a:defRPr sz="1960">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560127" indent="-275396">
              <a:buClr>
                <a:schemeClr val="tx1"/>
              </a:buClr>
              <a:buSzPct val="90000"/>
              <a:buFont typeface="Arial" pitchFamily="34" charset="0"/>
              <a:buChar char="•"/>
              <a:defRPr sz="1764">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2pPr>
            <a:lvl3pPr marL="844859" indent="-284732">
              <a:buClr>
                <a:schemeClr val="tx1"/>
              </a:buClr>
              <a:buSzPct val="90000"/>
              <a:buFont typeface="Arial" pitchFamily="34" charset="0"/>
              <a:buChar char="•"/>
              <a:defRPr sz="1568">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3pPr>
            <a:lvl4pPr marL="1068910" indent="-224051">
              <a:buClr>
                <a:schemeClr val="tx1"/>
              </a:buClr>
              <a:buSzPct val="90000"/>
              <a:buFont typeface="Arial" pitchFamily="34" charset="0"/>
              <a:buChar char="•"/>
              <a:defRPr sz="1372">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4pPr>
            <a:lvl5pPr marL="1292961" indent="-224051">
              <a:buClr>
                <a:schemeClr val="tx1"/>
              </a:buClr>
              <a:buSzPct val="90000"/>
              <a:buFont typeface="Arial" pitchFamily="34" charset="0"/>
              <a:buChar char="•"/>
              <a:defRPr sz="1372">
                <a:gradFill>
                  <a:gsLst>
                    <a:gs pos="1250">
                      <a:schemeClr val="tx1"/>
                    </a:gs>
                    <a:gs pos="100000">
                      <a:schemeClr val="tx1"/>
                    </a:gs>
                  </a:gsLst>
                  <a:lin ang="5400000" scaled="0"/>
                </a:gradFill>
                <a:latin typeface="Segoe UI Semilight" panose="020B0402040204020203" pitchFamily="34" charset="0"/>
                <a:ea typeface="Segoe UI Semilight" panose="020B0402040204020203" pitchFamily="34" charset="0"/>
                <a:cs typeface="Segoe UI Semilight" panose="020B0402040204020203"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a:xfrm>
            <a:off x="269170" y="289511"/>
            <a:ext cx="11652805" cy="899665"/>
          </a:xfrm>
        </p:spPr>
        <p:txBody>
          <a:bodyPr/>
          <a:lstStyle>
            <a:lvl1pPr>
              <a:defRPr sz="5881">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8096" y="6128246"/>
            <a:ext cx="1205204" cy="259687"/>
          </a:xfrm>
          <a:prstGeom prst="rect">
            <a:avLst/>
          </a:prstGeom>
        </p:spPr>
      </p:pic>
    </p:spTree>
    <p:extLst>
      <p:ext uri="{BB962C8B-B14F-4D97-AF65-F5344CB8AC3E}">
        <p14:creationId xmlns:p14="http://schemas.microsoft.com/office/powerpoint/2010/main" val="585659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73C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NZ"/>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NZ"/>
          </a:p>
        </p:txBody>
      </p:sp>
      <p:sp>
        <p:nvSpPr>
          <p:cNvPr id="4" name="Date Placeholder 3"/>
          <p:cNvSpPr>
            <a:spLocks noGrp="1"/>
          </p:cNvSpPr>
          <p:nvPr>
            <p:ph type="dt" sz="half" idx="10"/>
          </p:nvPr>
        </p:nvSpPr>
        <p:spPr/>
        <p:txBody>
          <a:bodyPr/>
          <a:lstStyle/>
          <a:p>
            <a:fld id="{100AEB4B-DC16-4B76-B84D-FF8AA148EB49}" type="datetimeFigureOut">
              <a:rPr lang="en-NZ" smtClean="0">
                <a:solidFill>
                  <a:prstClr val="black">
                    <a:tint val="75000"/>
                  </a:prstClr>
                </a:solidFill>
              </a:rPr>
              <a:pPr/>
              <a:t>6/06/2016</a:t>
            </a:fld>
            <a:endParaRPr lang="en-NZ">
              <a:solidFill>
                <a:prstClr val="black">
                  <a:tint val="75000"/>
                </a:prstClr>
              </a:solidFill>
            </a:endParaRPr>
          </a:p>
        </p:txBody>
      </p:sp>
      <p:sp>
        <p:nvSpPr>
          <p:cNvPr id="5" name="Footer Placeholder 4"/>
          <p:cNvSpPr>
            <a:spLocks noGrp="1"/>
          </p:cNvSpPr>
          <p:nvPr>
            <p:ph type="ftr" sz="quarter" idx="11"/>
          </p:nvPr>
        </p:nvSpPr>
        <p:spPr/>
        <p:txBody>
          <a:bodyPr/>
          <a:lstStyle/>
          <a:p>
            <a:endParaRPr lang="en-NZ">
              <a:solidFill>
                <a:prstClr val="black">
                  <a:tint val="75000"/>
                </a:prstClr>
              </a:solidFill>
            </a:endParaRPr>
          </a:p>
        </p:txBody>
      </p:sp>
      <p:sp>
        <p:nvSpPr>
          <p:cNvPr id="6" name="Slide Number Placeholder 5"/>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1780440639"/>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0073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8">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endParaRPr lang="en-NZ" dirty="0"/>
          </a:p>
        </p:txBody>
      </p:sp>
      <p:sp>
        <p:nvSpPr>
          <p:cNvPr id="3" name="Content Placeholder 2"/>
          <p:cNvSpPr>
            <a:spLocks noGrp="1"/>
          </p:cNvSpPr>
          <p:nvPr>
            <p:ph idx="1"/>
          </p:nvPr>
        </p:nvSpPr>
        <p:spPr/>
        <p:txBody>
          <a:bodyPr/>
          <a:lstStyle>
            <a:lvl1pPr>
              <a:defRPr sz="3999">
                <a:solidFill>
                  <a:schemeClr val="bg1"/>
                </a:solidFill>
                <a:latin typeface="Segoe UI Light" panose="020B0502040204020203" pitchFamily="34" charset="0"/>
                <a:cs typeface="Segoe UI Light" panose="020B0502040204020203" pitchFamily="34" charset="0"/>
              </a:defRPr>
            </a:lvl1pPr>
            <a:lvl2pPr>
              <a:defRPr sz="1999">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4" name="Date Placeholder 3"/>
          <p:cNvSpPr>
            <a:spLocks noGrp="1"/>
          </p:cNvSpPr>
          <p:nvPr>
            <p:ph type="dt" sz="half" idx="10"/>
          </p:nvPr>
        </p:nvSpPr>
        <p:spPr/>
        <p:txBody>
          <a:bodyPr/>
          <a:lstStyle/>
          <a:p>
            <a:fld id="{100AEB4B-DC16-4B76-B84D-FF8AA148EB49}" type="datetimeFigureOut">
              <a:rPr lang="en-NZ" smtClean="0">
                <a:solidFill>
                  <a:prstClr val="black">
                    <a:tint val="75000"/>
                  </a:prstClr>
                </a:solidFill>
              </a:rPr>
              <a:pPr/>
              <a:t>6/06/2016</a:t>
            </a:fld>
            <a:endParaRPr lang="en-NZ">
              <a:solidFill>
                <a:prstClr val="black">
                  <a:tint val="75000"/>
                </a:prstClr>
              </a:solidFill>
            </a:endParaRPr>
          </a:p>
        </p:txBody>
      </p:sp>
      <p:sp>
        <p:nvSpPr>
          <p:cNvPr id="5" name="Footer Placeholder 4"/>
          <p:cNvSpPr>
            <a:spLocks noGrp="1"/>
          </p:cNvSpPr>
          <p:nvPr>
            <p:ph type="ftr" sz="quarter" idx="11"/>
          </p:nvPr>
        </p:nvSpPr>
        <p:spPr/>
        <p:txBody>
          <a:bodyPr/>
          <a:lstStyle/>
          <a:p>
            <a:endParaRPr lang="en-NZ">
              <a:solidFill>
                <a:prstClr val="black">
                  <a:tint val="75000"/>
                </a:prstClr>
              </a:solidFill>
            </a:endParaRPr>
          </a:p>
        </p:txBody>
      </p:sp>
      <p:sp>
        <p:nvSpPr>
          <p:cNvPr id="6" name="Slide Number Placeholder 5"/>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297878576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NZ"/>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0AEB4B-DC16-4B76-B84D-FF8AA148EB49}" type="datetimeFigureOut">
              <a:rPr lang="en-NZ" smtClean="0">
                <a:solidFill>
                  <a:prstClr val="black">
                    <a:tint val="75000"/>
                  </a:prstClr>
                </a:solidFill>
              </a:rPr>
              <a:pPr/>
              <a:t>6/06/2016</a:t>
            </a:fld>
            <a:endParaRPr lang="en-NZ">
              <a:solidFill>
                <a:prstClr val="black">
                  <a:tint val="75000"/>
                </a:prstClr>
              </a:solidFill>
            </a:endParaRPr>
          </a:p>
        </p:txBody>
      </p:sp>
      <p:sp>
        <p:nvSpPr>
          <p:cNvPr id="5" name="Footer Placeholder 4"/>
          <p:cNvSpPr>
            <a:spLocks noGrp="1"/>
          </p:cNvSpPr>
          <p:nvPr>
            <p:ph type="ftr" sz="quarter" idx="11"/>
          </p:nvPr>
        </p:nvSpPr>
        <p:spPr/>
        <p:txBody>
          <a:bodyPr/>
          <a:lstStyle/>
          <a:p>
            <a:endParaRPr lang="en-NZ">
              <a:solidFill>
                <a:prstClr val="black">
                  <a:tint val="75000"/>
                </a:prstClr>
              </a:solidFill>
            </a:endParaRPr>
          </a:p>
        </p:txBody>
      </p:sp>
      <p:sp>
        <p:nvSpPr>
          <p:cNvPr id="6" name="Slide Number Placeholder 5"/>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177409023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p:cNvSpPr>
            <a:spLocks noGrp="1"/>
          </p:cNvSpPr>
          <p:nvPr>
            <p:ph type="dt" sz="half" idx="10"/>
          </p:nvPr>
        </p:nvSpPr>
        <p:spPr/>
        <p:txBody>
          <a:bodyPr/>
          <a:lstStyle/>
          <a:p>
            <a:fld id="{100AEB4B-DC16-4B76-B84D-FF8AA148EB49}" type="datetimeFigureOut">
              <a:rPr lang="en-NZ" smtClean="0">
                <a:solidFill>
                  <a:prstClr val="black">
                    <a:tint val="75000"/>
                  </a:prstClr>
                </a:solidFill>
              </a:rPr>
              <a:pPr/>
              <a:t>6/06/2016</a:t>
            </a:fld>
            <a:endParaRPr lang="en-NZ">
              <a:solidFill>
                <a:prstClr val="black">
                  <a:tint val="75000"/>
                </a:prstClr>
              </a:solidFill>
            </a:endParaRPr>
          </a:p>
        </p:txBody>
      </p:sp>
      <p:sp>
        <p:nvSpPr>
          <p:cNvPr id="6" name="Footer Placeholder 5"/>
          <p:cNvSpPr>
            <a:spLocks noGrp="1"/>
          </p:cNvSpPr>
          <p:nvPr>
            <p:ph type="ftr" sz="quarter" idx="11"/>
          </p:nvPr>
        </p:nvSpPr>
        <p:spPr/>
        <p:txBody>
          <a:bodyPr/>
          <a:lstStyle/>
          <a:p>
            <a:endParaRPr lang="en-NZ">
              <a:solidFill>
                <a:prstClr val="black">
                  <a:tint val="75000"/>
                </a:prstClr>
              </a:solidFill>
            </a:endParaRPr>
          </a:p>
        </p:txBody>
      </p:sp>
      <p:sp>
        <p:nvSpPr>
          <p:cNvPr id="7" name="Slide Number Placeholder 6"/>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391505781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NZ"/>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p:cNvSpPr>
            <a:spLocks noGrp="1"/>
          </p:cNvSpPr>
          <p:nvPr>
            <p:ph type="dt" sz="half" idx="10"/>
          </p:nvPr>
        </p:nvSpPr>
        <p:spPr/>
        <p:txBody>
          <a:bodyPr/>
          <a:lstStyle/>
          <a:p>
            <a:fld id="{100AEB4B-DC16-4B76-B84D-FF8AA148EB49}" type="datetimeFigureOut">
              <a:rPr lang="en-NZ" smtClean="0">
                <a:solidFill>
                  <a:prstClr val="black">
                    <a:tint val="75000"/>
                  </a:prstClr>
                </a:solidFill>
              </a:rPr>
              <a:pPr/>
              <a:t>6/06/2016</a:t>
            </a:fld>
            <a:endParaRPr lang="en-NZ">
              <a:solidFill>
                <a:prstClr val="black">
                  <a:tint val="75000"/>
                </a:prstClr>
              </a:solidFill>
            </a:endParaRPr>
          </a:p>
        </p:txBody>
      </p:sp>
      <p:sp>
        <p:nvSpPr>
          <p:cNvPr id="8" name="Footer Placeholder 7"/>
          <p:cNvSpPr>
            <a:spLocks noGrp="1"/>
          </p:cNvSpPr>
          <p:nvPr>
            <p:ph type="ftr" sz="quarter" idx="11"/>
          </p:nvPr>
        </p:nvSpPr>
        <p:spPr/>
        <p:txBody>
          <a:bodyPr/>
          <a:lstStyle/>
          <a:p>
            <a:endParaRPr lang="en-NZ">
              <a:solidFill>
                <a:prstClr val="black">
                  <a:tint val="75000"/>
                </a:prstClr>
              </a:solidFill>
            </a:endParaRPr>
          </a:p>
        </p:txBody>
      </p:sp>
      <p:sp>
        <p:nvSpPr>
          <p:cNvPr id="9" name="Slide Number Placeholder 8"/>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409396267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Date Placeholder 2"/>
          <p:cNvSpPr>
            <a:spLocks noGrp="1"/>
          </p:cNvSpPr>
          <p:nvPr>
            <p:ph type="dt" sz="half" idx="10"/>
          </p:nvPr>
        </p:nvSpPr>
        <p:spPr/>
        <p:txBody>
          <a:bodyPr/>
          <a:lstStyle/>
          <a:p>
            <a:fld id="{100AEB4B-DC16-4B76-B84D-FF8AA148EB49}" type="datetimeFigureOut">
              <a:rPr lang="en-NZ" smtClean="0">
                <a:solidFill>
                  <a:prstClr val="black">
                    <a:tint val="75000"/>
                  </a:prstClr>
                </a:solidFill>
              </a:rPr>
              <a:pPr/>
              <a:t>6/06/2016</a:t>
            </a:fld>
            <a:endParaRPr lang="en-NZ">
              <a:solidFill>
                <a:prstClr val="black">
                  <a:tint val="75000"/>
                </a:prstClr>
              </a:solidFill>
            </a:endParaRPr>
          </a:p>
        </p:txBody>
      </p:sp>
      <p:sp>
        <p:nvSpPr>
          <p:cNvPr id="4" name="Footer Placeholder 3"/>
          <p:cNvSpPr>
            <a:spLocks noGrp="1"/>
          </p:cNvSpPr>
          <p:nvPr>
            <p:ph type="ftr" sz="quarter" idx="11"/>
          </p:nvPr>
        </p:nvSpPr>
        <p:spPr/>
        <p:txBody>
          <a:bodyPr/>
          <a:lstStyle/>
          <a:p>
            <a:endParaRPr lang="en-NZ">
              <a:solidFill>
                <a:prstClr val="black">
                  <a:tint val="75000"/>
                </a:prstClr>
              </a:solidFill>
            </a:endParaRPr>
          </a:p>
        </p:txBody>
      </p:sp>
      <p:sp>
        <p:nvSpPr>
          <p:cNvPr id="5" name="Slide Number Placeholder 4"/>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132775558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0AEB4B-DC16-4B76-B84D-FF8AA148EB49}" type="datetimeFigureOut">
              <a:rPr lang="en-NZ" smtClean="0">
                <a:solidFill>
                  <a:prstClr val="black">
                    <a:tint val="75000"/>
                  </a:prstClr>
                </a:solidFill>
              </a:rPr>
              <a:pPr/>
              <a:t>6/06/2016</a:t>
            </a:fld>
            <a:endParaRPr lang="en-NZ">
              <a:solidFill>
                <a:prstClr val="black">
                  <a:tint val="75000"/>
                </a:prstClr>
              </a:solidFill>
            </a:endParaRPr>
          </a:p>
        </p:txBody>
      </p:sp>
      <p:sp>
        <p:nvSpPr>
          <p:cNvPr id="3" name="Footer Placeholder 2"/>
          <p:cNvSpPr>
            <a:spLocks noGrp="1"/>
          </p:cNvSpPr>
          <p:nvPr>
            <p:ph type="ftr" sz="quarter" idx="11"/>
          </p:nvPr>
        </p:nvSpPr>
        <p:spPr/>
        <p:txBody>
          <a:bodyPr/>
          <a:lstStyle/>
          <a:p>
            <a:endParaRPr lang="en-NZ">
              <a:solidFill>
                <a:prstClr val="black">
                  <a:tint val="75000"/>
                </a:prstClr>
              </a:solidFill>
            </a:endParaRPr>
          </a:p>
        </p:txBody>
      </p:sp>
      <p:sp>
        <p:nvSpPr>
          <p:cNvPr id="4" name="Slide Number Placeholder 3"/>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380743576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NZ"/>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0AEB4B-DC16-4B76-B84D-FF8AA148EB49}" type="datetimeFigureOut">
              <a:rPr lang="en-NZ" smtClean="0">
                <a:solidFill>
                  <a:prstClr val="black">
                    <a:tint val="75000"/>
                  </a:prstClr>
                </a:solidFill>
              </a:rPr>
              <a:pPr/>
              <a:t>6/06/2016</a:t>
            </a:fld>
            <a:endParaRPr lang="en-NZ">
              <a:solidFill>
                <a:prstClr val="black">
                  <a:tint val="75000"/>
                </a:prstClr>
              </a:solidFill>
            </a:endParaRPr>
          </a:p>
        </p:txBody>
      </p:sp>
      <p:sp>
        <p:nvSpPr>
          <p:cNvPr id="6" name="Footer Placeholder 5"/>
          <p:cNvSpPr>
            <a:spLocks noGrp="1"/>
          </p:cNvSpPr>
          <p:nvPr>
            <p:ph type="ftr" sz="quarter" idx="11"/>
          </p:nvPr>
        </p:nvSpPr>
        <p:spPr/>
        <p:txBody>
          <a:bodyPr/>
          <a:lstStyle/>
          <a:p>
            <a:endParaRPr lang="en-NZ">
              <a:solidFill>
                <a:prstClr val="black">
                  <a:tint val="75000"/>
                </a:prstClr>
              </a:solidFill>
            </a:endParaRPr>
          </a:p>
        </p:txBody>
      </p:sp>
      <p:sp>
        <p:nvSpPr>
          <p:cNvPr id="7" name="Slide Number Placeholder 6"/>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59630986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NZ"/>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NZ"/>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0AEB4B-DC16-4B76-B84D-FF8AA148EB49}" type="datetimeFigureOut">
              <a:rPr lang="en-NZ" smtClean="0">
                <a:solidFill>
                  <a:prstClr val="black">
                    <a:tint val="75000"/>
                  </a:prstClr>
                </a:solidFill>
              </a:rPr>
              <a:pPr/>
              <a:t>6/06/2016</a:t>
            </a:fld>
            <a:endParaRPr lang="en-NZ">
              <a:solidFill>
                <a:prstClr val="black">
                  <a:tint val="75000"/>
                </a:prstClr>
              </a:solidFill>
            </a:endParaRPr>
          </a:p>
        </p:txBody>
      </p:sp>
      <p:sp>
        <p:nvSpPr>
          <p:cNvPr id="6" name="Footer Placeholder 5"/>
          <p:cNvSpPr>
            <a:spLocks noGrp="1"/>
          </p:cNvSpPr>
          <p:nvPr>
            <p:ph type="ftr" sz="quarter" idx="11"/>
          </p:nvPr>
        </p:nvSpPr>
        <p:spPr/>
        <p:txBody>
          <a:bodyPr/>
          <a:lstStyle/>
          <a:p>
            <a:endParaRPr lang="en-NZ">
              <a:solidFill>
                <a:prstClr val="black">
                  <a:tint val="75000"/>
                </a:prstClr>
              </a:solidFill>
            </a:endParaRPr>
          </a:p>
        </p:txBody>
      </p:sp>
      <p:sp>
        <p:nvSpPr>
          <p:cNvPr id="7" name="Slide Number Placeholder 6"/>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42326285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Video - Accent 2">
    <p:bg>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dirty="0"/>
              <a:t>Click to edit Master text styles</a:t>
            </a:r>
          </a:p>
        </p:txBody>
      </p:sp>
      <p:pic>
        <p:nvPicPr>
          <p:cNvPr id="6" name="Picture 5"/>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429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100AEB4B-DC16-4B76-B84D-FF8AA148EB49}" type="datetimeFigureOut">
              <a:rPr lang="en-NZ" smtClean="0">
                <a:solidFill>
                  <a:prstClr val="black">
                    <a:tint val="75000"/>
                  </a:prstClr>
                </a:solidFill>
              </a:rPr>
              <a:pPr/>
              <a:t>6/06/2016</a:t>
            </a:fld>
            <a:endParaRPr lang="en-NZ">
              <a:solidFill>
                <a:prstClr val="black">
                  <a:tint val="75000"/>
                </a:prstClr>
              </a:solidFill>
            </a:endParaRPr>
          </a:p>
        </p:txBody>
      </p:sp>
      <p:sp>
        <p:nvSpPr>
          <p:cNvPr id="5" name="Footer Placeholder 4"/>
          <p:cNvSpPr>
            <a:spLocks noGrp="1"/>
          </p:cNvSpPr>
          <p:nvPr>
            <p:ph type="ftr" sz="quarter" idx="11"/>
          </p:nvPr>
        </p:nvSpPr>
        <p:spPr/>
        <p:txBody>
          <a:bodyPr/>
          <a:lstStyle/>
          <a:p>
            <a:endParaRPr lang="en-NZ">
              <a:solidFill>
                <a:prstClr val="black">
                  <a:tint val="75000"/>
                </a:prstClr>
              </a:solidFill>
            </a:endParaRPr>
          </a:p>
        </p:txBody>
      </p:sp>
      <p:sp>
        <p:nvSpPr>
          <p:cNvPr id="6" name="Slide Number Placeholder 5"/>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335229854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NZ"/>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100AEB4B-DC16-4B76-B84D-FF8AA148EB49}" type="datetimeFigureOut">
              <a:rPr lang="en-NZ" smtClean="0">
                <a:solidFill>
                  <a:prstClr val="black">
                    <a:tint val="75000"/>
                  </a:prstClr>
                </a:solidFill>
              </a:rPr>
              <a:pPr/>
              <a:t>6/06/2016</a:t>
            </a:fld>
            <a:endParaRPr lang="en-NZ">
              <a:solidFill>
                <a:prstClr val="black">
                  <a:tint val="75000"/>
                </a:prstClr>
              </a:solidFill>
            </a:endParaRPr>
          </a:p>
        </p:txBody>
      </p:sp>
      <p:sp>
        <p:nvSpPr>
          <p:cNvPr id="5" name="Footer Placeholder 4"/>
          <p:cNvSpPr>
            <a:spLocks noGrp="1"/>
          </p:cNvSpPr>
          <p:nvPr>
            <p:ph type="ftr" sz="quarter" idx="11"/>
          </p:nvPr>
        </p:nvSpPr>
        <p:spPr/>
        <p:txBody>
          <a:bodyPr/>
          <a:lstStyle/>
          <a:p>
            <a:endParaRPr lang="en-NZ">
              <a:solidFill>
                <a:prstClr val="black">
                  <a:tint val="75000"/>
                </a:prstClr>
              </a:solidFill>
            </a:endParaRPr>
          </a:p>
        </p:txBody>
      </p:sp>
      <p:sp>
        <p:nvSpPr>
          <p:cNvPr id="6" name="Slide Number Placeholder 5"/>
          <p:cNvSpPr>
            <a:spLocks noGrp="1"/>
          </p:cNvSpPr>
          <p:nvPr>
            <p:ph type="sldNum" sz="quarter" idx="12"/>
          </p:nvPr>
        </p:nvSpPr>
        <p:spPr/>
        <p:txBody>
          <a:body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401349970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20" y="5132438"/>
            <a:ext cx="8577652" cy="1460779"/>
          </a:xfrm>
          <a:prstGeom prst="rect">
            <a:avLst/>
          </a:prstGeom>
        </p:spPr>
        <p:txBody>
          <a:bodyPr lIns="137160" tIns="137160" rIns="137160" bIns="137160" anchor="b" anchorCtr="0">
            <a:normAutofit/>
          </a:bodyPr>
          <a:lstStyle>
            <a:lvl1pPr marL="0" indent="0" algn="l" defTabSz="913778" rtl="0" eaLnBrk="1" latinLnBrk="0" hangingPunct="1">
              <a:lnSpc>
                <a:spcPct val="100000"/>
              </a:lnSpc>
              <a:spcBef>
                <a:spcPts val="0"/>
              </a:spcBef>
              <a:buSzPct val="90000"/>
              <a:buFont typeface="Arial" pitchFamily="34" charset="0"/>
              <a:buNone/>
              <a:defRPr lang="en-US" sz="2399"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2" indent="0" algn="ctr">
              <a:buNone/>
              <a:defRPr>
                <a:solidFill>
                  <a:schemeClr val="tx1">
                    <a:tint val="75000"/>
                  </a:schemeClr>
                </a:solidFill>
              </a:defRPr>
            </a:lvl4pPr>
            <a:lvl5pPr marL="1827630" indent="0" algn="ctr">
              <a:buNone/>
              <a:defRPr>
                <a:solidFill>
                  <a:schemeClr val="tx1">
                    <a:tint val="75000"/>
                  </a:schemeClr>
                </a:solidFill>
              </a:defRPr>
            </a:lvl5pPr>
            <a:lvl6pPr marL="2284536" indent="0" algn="ctr">
              <a:buNone/>
              <a:defRPr>
                <a:solidFill>
                  <a:schemeClr val="tx1">
                    <a:tint val="75000"/>
                  </a:schemeClr>
                </a:solidFill>
              </a:defRPr>
            </a:lvl6pPr>
            <a:lvl7pPr marL="2741444" indent="0" algn="ctr">
              <a:buNone/>
              <a:defRPr>
                <a:solidFill>
                  <a:schemeClr val="tx1">
                    <a:tint val="75000"/>
                  </a:schemeClr>
                </a:solidFill>
              </a:defRPr>
            </a:lvl7pPr>
            <a:lvl8pPr marL="3198351" indent="0" algn="ctr">
              <a:buNone/>
              <a:defRPr>
                <a:solidFill>
                  <a:schemeClr val="tx1">
                    <a:tint val="75000"/>
                  </a:schemeClr>
                </a:solidFill>
              </a:defRPr>
            </a:lvl8pPr>
            <a:lvl9pPr marL="3655261"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93220" y="2415642"/>
            <a:ext cx="8577652" cy="2603307"/>
          </a:xfrm>
          <a:prstGeom prst="rect">
            <a:avLst/>
          </a:prstGeom>
          <a:solidFill>
            <a:srgbClr val="007233"/>
          </a:solidFill>
          <a:effectLst/>
        </p:spPr>
        <p:txBody>
          <a:bodyPr vert="horz" lIns="137160" tIns="137160" rIns="91409" bIns="137160" rtlCol="0" anchor="b" anchorCtr="0">
            <a:noAutofit/>
          </a:bodyPr>
          <a:lstStyle>
            <a:lvl1pPr>
              <a:defRPr lang="en-US" sz="4799"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8900174" y="2418735"/>
            <a:ext cx="3087143"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24" tIns="137124" rIns="137124" bIns="137124" numCol="1" rtlCol="0" anchor="b" anchorCtr="0" compatLnSpc="1">
            <a:prstTxWarp prst="textNoShape">
              <a:avLst/>
            </a:prstTxWarp>
          </a:bodyPr>
          <a:lstStyle/>
          <a:p>
            <a:pPr defTabSz="913514" fontAlgn="base">
              <a:spcBef>
                <a:spcPct val="0"/>
              </a:spcBef>
              <a:spcAft>
                <a:spcPct val="0"/>
              </a:spcAft>
            </a:pPr>
            <a:endParaRPr lang="en-US" sz="1999"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29004" y="4630992"/>
            <a:ext cx="1131393" cy="334740"/>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21" y="164177"/>
            <a:ext cx="2083873" cy="833766"/>
          </a:xfrm>
          <a:prstGeom prst="rect">
            <a:avLst/>
          </a:prstGeom>
        </p:spPr>
      </p:pic>
    </p:spTree>
    <p:extLst>
      <p:ext uri="{BB962C8B-B14F-4D97-AF65-F5344CB8AC3E}">
        <p14:creationId xmlns:p14="http://schemas.microsoft.com/office/powerpoint/2010/main" val="2291980820"/>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013" y="4468764"/>
            <a:ext cx="11430000" cy="1676400"/>
          </a:xfrm>
          <a:prstGeom prst="rect">
            <a:avLst/>
          </a:prstGeom>
        </p:spPr>
        <p:txBody>
          <a:bodyPr vert="horz" lIns="91409" tIns="45705" rIns="91409" bIns="45705" rtlCol="0" anchor="t" anchorCtr="0">
            <a:normAutofit/>
          </a:bodyPr>
          <a:lstStyle>
            <a:lvl1pPr>
              <a:defRPr sz="3599"/>
            </a:lvl1pPr>
          </a:lstStyle>
          <a:p>
            <a:r>
              <a:rPr lang="en-US" dirty="0"/>
              <a:t>Click to edit Master title style</a:t>
            </a:r>
          </a:p>
        </p:txBody>
      </p:sp>
      <p:sp>
        <p:nvSpPr>
          <p:cNvPr id="2" name="TextBox 1"/>
          <p:cNvSpPr txBox="1"/>
          <p:nvPr userDrawn="1"/>
        </p:nvSpPr>
        <p:spPr>
          <a:xfrm>
            <a:off x="608013" y="3087325"/>
            <a:ext cx="11353800" cy="1107996"/>
          </a:xfrm>
          <a:prstGeom prst="rect">
            <a:avLst/>
          </a:prstGeom>
          <a:noFill/>
        </p:spPr>
        <p:txBody>
          <a:bodyPr wrap="square" rtlCol="0">
            <a:spAutoFit/>
          </a:bodyPr>
          <a:lstStyle/>
          <a:p>
            <a:pPr defTabSz="913814"/>
            <a:r>
              <a:rPr lang="en-US" sz="6598" dirty="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013" y="4077925"/>
            <a:ext cx="11353800"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405" y="177800"/>
            <a:ext cx="2856756" cy="1143000"/>
          </a:xfrm>
          <a:prstGeom prst="rect">
            <a:avLst/>
          </a:prstGeom>
        </p:spPr>
      </p:pic>
    </p:spTree>
    <p:extLst>
      <p:ext uri="{BB962C8B-B14F-4D97-AF65-F5344CB8AC3E}">
        <p14:creationId xmlns:p14="http://schemas.microsoft.com/office/powerpoint/2010/main" val="122110094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314" y="1388226"/>
            <a:ext cx="11522249"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249997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413" y="1371602"/>
            <a:ext cx="5615452" cy="4953001"/>
          </a:xfrm>
          <a:prstGeom prst="rect">
            <a:avLst/>
          </a:prstGeom>
        </p:spPr>
        <p:txBody>
          <a:bodyPr>
            <a:normAutofit/>
          </a:bodyPr>
          <a:lstStyle>
            <a:lvl1pPr>
              <a:defRPr sz="3199"/>
            </a:lvl1pPr>
            <a:lvl2pPr>
              <a:defRPr sz="2799"/>
            </a:lvl2pPr>
            <a:lvl3pPr>
              <a:defRPr sz="2399"/>
            </a:lvl3pPr>
            <a:lvl4pPr>
              <a:defRPr sz="1999"/>
            </a:lvl4pPr>
            <a:lvl5pPr>
              <a:defRPr sz="1999"/>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6274108" y="1371602"/>
            <a:ext cx="5617658" cy="4953001"/>
          </a:xfrm>
          <a:prstGeom prst="rect">
            <a:avLst/>
          </a:prstGeom>
        </p:spPr>
        <p:txBody>
          <a:bodyPr>
            <a:normAutofit/>
          </a:bodyPr>
          <a:lstStyle>
            <a:lvl1pPr>
              <a:defRPr sz="3199"/>
            </a:lvl1pPr>
            <a:lvl2pPr>
              <a:defRPr sz="2799"/>
            </a:lvl2pPr>
            <a:lvl3pPr>
              <a:defRPr sz="2399"/>
            </a:lvl3pPr>
            <a:lvl4pPr>
              <a:defRPr sz="1999"/>
            </a:lvl4pPr>
            <a:lvl5pPr>
              <a:defRPr sz="1999"/>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9477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413" y="1330656"/>
            <a:ext cx="5615452" cy="639762"/>
          </a:xfrm>
          <a:prstGeom prst="rect">
            <a:avLst/>
          </a:prstGeom>
          <a:solidFill>
            <a:srgbClr val="86C400"/>
          </a:solidFill>
        </p:spPr>
        <p:txBody>
          <a:bodyPr anchor="b">
            <a:normAutofit/>
          </a:bodyPr>
          <a:lstStyle>
            <a:lvl1pPr marL="0" indent="0">
              <a:buNone/>
              <a:defRPr sz="3199" b="1">
                <a:solidFill>
                  <a:schemeClr val="bg1"/>
                </a:solidFill>
                <a:effectLst/>
              </a:defRPr>
            </a:lvl1pPr>
            <a:lvl2pPr marL="456907" indent="0">
              <a:buNone/>
              <a:defRPr sz="1999" b="1"/>
            </a:lvl2pPr>
            <a:lvl3pPr marL="913814" indent="0">
              <a:buNone/>
              <a:defRPr sz="1799" b="1"/>
            </a:lvl3pPr>
            <a:lvl4pPr marL="1370722" indent="0">
              <a:buNone/>
              <a:defRPr sz="1600" b="1"/>
            </a:lvl4pPr>
            <a:lvl5pPr marL="1827630" indent="0">
              <a:buNone/>
              <a:defRPr sz="1600" b="1"/>
            </a:lvl5pPr>
            <a:lvl6pPr marL="2284536" indent="0">
              <a:buNone/>
              <a:defRPr sz="1600" b="1"/>
            </a:lvl6pPr>
            <a:lvl7pPr marL="2741444" indent="0">
              <a:buNone/>
              <a:defRPr sz="1600" b="1"/>
            </a:lvl7pPr>
            <a:lvl8pPr marL="3198351" indent="0">
              <a:buNone/>
              <a:defRPr sz="1600" b="1"/>
            </a:lvl8pPr>
            <a:lvl9pPr marL="3655261"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79413" y="1981200"/>
            <a:ext cx="5615452" cy="4648200"/>
          </a:xfrm>
          <a:prstGeom prst="rect">
            <a:avLst/>
          </a:prstGeom>
        </p:spPr>
        <p:txBody>
          <a:bodyPr/>
          <a:lstStyle>
            <a:lvl1pPr>
              <a:defRPr sz="2799"/>
            </a:lvl1pPr>
            <a:lvl2pPr>
              <a:defRPr sz="2399"/>
            </a:lvl2pPr>
            <a:lvl3pPr>
              <a:defRPr sz="1999"/>
            </a:lvl3pPr>
            <a:lvl4pPr>
              <a:defRPr sz="1799"/>
            </a:lvl4pPr>
            <a:lvl5pPr>
              <a:defRPr sz="1799"/>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44155" y="1330656"/>
            <a:ext cx="5617658" cy="639762"/>
          </a:xfrm>
          <a:prstGeom prst="rect">
            <a:avLst/>
          </a:prstGeom>
          <a:solidFill>
            <a:srgbClr val="1F497D"/>
          </a:solidFill>
        </p:spPr>
        <p:txBody>
          <a:bodyPr anchor="b">
            <a:normAutofit/>
          </a:bodyPr>
          <a:lstStyle>
            <a:lvl1pPr marL="0" indent="0">
              <a:buNone/>
              <a:defRPr sz="3199" b="1">
                <a:solidFill>
                  <a:schemeClr val="bg1"/>
                </a:solidFill>
                <a:effectLst/>
              </a:defRPr>
            </a:lvl1pPr>
            <a:lvl2pPr marL="456907" indent="0">
              <a:buNone/>
              <a:defRPr sz="1999" b="1"/>
            </a:lvl2pPr>
            <a:lvl3pPr marL="913814" indent="0">
              <a:buNone/>
              <a:defRPr sz="1799" b="1"/>
            </a:lvl3pPr>
            <a:lvl4pPr marL="1370722" indent="0">
              <a:buNone/>
              <a:defRPr sz="1600" b="1"/>
            </a:lvl4pPr>
            <a:lvl5pPr marL="1827630" indent="0">
              <a:buNone/>
              <a:defRPr sz="1600" b="1"/>
            </a:lvl5pPr>
            <a:lvl6pPr marL="2284536" indent="0">
              <a:buNone/>
              <a:defRPr sz="1600" b="1"/>
            </a:lvl6pPr>
            <a:lvl7pPr marL="2741444" indent="0">
              <a:buNone/>
              <a:defRPr sz="1600" b="1"/>
            </a:lvl7pPr>
            <a:lvl8pPr marL="3198351" indent="0">
              <a:buNone/>
              <a:defRPr sz="1600" b="1"/>
            </a:lvl8pPr>
            <a:lvl9pPr marL="3655261"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44155" y="1981200"/>
            <a:ext cx="5617658" cy="4648200"/>
          </a:xfrm>
          <a:prstGeom prst="rect">
            <a:avLst/>
          </a:prstGeom>
        </p:spPr>
        <p:txBody>
          <a:bodyPr/>
          <a:lstStyle>
            <a:lvl1pPr>
              <a:defRPr sz="2799"/>
            </a:lvl1pPr>
            <a:lvl2pPr>
              <a:defRPr sz="2399"/>
            </a:lvl2pPr>
            <a:lvl3pPr>
              <a:defRPr sz="1999"/>
            </a:lvl3pPr>
            <a:lvl4pPr>
              <a:defRPr sz="1799"/>
            </a:lvl4pPr>
            <a:lvl5pPr>
              <a:defRPr sz="1799"/>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29633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982192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80302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88825" cy="68580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80" tIns="45691" rIns="91380" bIns="45691" numCol="1"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29949" y="5960743"/>
            <a:ext cx="11075933" cy="738664"/>
          </a:xfrm>
          <a:prstGeom prst="rect">
            <a:avLst/>
          </a:prstGeom>
          <a:noFill/>
          <a:ln w="9525">
            <a:noFill/>
            <a:miter lim="800000"/>
            <a:headEnd/>
            <a:tailEnd/>
          </a:ln>
        </p:spPr>
        <p:txBody>
          <a:bodyPr wrap="square">
            <a:spAutoFit/>
          </a:bodyPr>
          <a:lstStyle/>
          <a:p>
            <a:pPr marL="0" lvl="1" defTabSz="913814">
              <a:defRPr/>
            </a:pPr>
            <a:r>
              <a:rPr lang="en-US" sz="1050" dirty="0">
                <a:solidFill>
                  <a:schemeClr val="bg1">
                    <a:lumMod val="85000"/>
                  </a:schemeClr>
                </a:solidFill>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29949" y="2940117"/>
            <a:ext cx="5471723" cy="2229412"/>
          </a:xfrm>
          <a:prstGeom prst="rect">
            <a:avLst/>
          </a:prstGeom>
        </p:spPr>
      </p:pic>
    </p:spTree>
    <p:extLst>
      <p:ext uri="{BB962C8B-B14F-4D97-AF65-F5344CB8AC3E}">
        <p14:creationId xmlns:p14="http://schemas.microsoft.com/office/powerpoint/2010/main" val="2020083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8736457" y="2685051"/>
            <a:ext cx="2240640" cy="2355337"/>
          </a:xfrm>
          <a:prstGeom prst="rect">
            <a:avLst/>
          </a:prstGeom>
        </p:spPr>
        <p:txBody>
          <a:bodyPr vert="horz" lIns="91385" tIns="45693" rIns="91385" bIns="45693"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799"/>
              <a:t>Click to edit Master subtitle style</a:t>
            </a:r>
          </a:p>
        </p:txBody>
      </p:sp>
      <p:sp>
        <p:nvSpPr>
          <p:cNvPr id="13" name="Title 1"/>
          <p:cNvSpPr txBox="1">
            <a:spLocks/>
          </p:cNvSpPr>
          <p:nvPr userDrawn="1"/>
        </p:nvSpPr>
        <p:spPr>
          <a:xfrm>
            <a:off x="193221" y="3376351"/>
            <a:ext cx="8407677" cy="1692617"/>
          </a:xfrm>
          <a:prstGeom prst="rect">
            <a:avLst/>
          </a:prstGeom>
          <a:solidFill>
            <a:srgbClr val="007233"/>
          </a:solidFill>
          <a:effectLst/>
        </p:spPr>
        <p:txBody>
          <a:bodyPr vert="horz" lIns="137124" tIns="137124" rIns="91385" bIns="137124"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endParaRPr lang="en-US" sz="3999" dirty="0"/>
          </a:p>
        </p:txBody>
      </p:sp>
      <p:sp>
        <p:nvSpPr>
          <p:cNvPr id="14" name="top right small rectangle"/>
          <p:cNvSpPr/>
          <p:nvPr userDrawn="1"/>
        </p:nvSpPr>
        <p:spPr bwMode="auto">
          <a:xfrm>
            <a:off x="8680529" y="3374967"/>
            <a:ext cx="3256571" cy="169432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380" tIns="45691" rIns="91380" bIns="45691" numCol="1"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1178845" y="4821401"/>
            <a:ext cx="740153" cy="218986"/>
          </a:xfrm>
          <a:prstGeom prst="rect">
            <a:avLst/>
          </a:prstGeom>
        </p:spPr>
      </p:pic>
      <p:sp>
        <p:nvSpPr>
          <p:cNvPr id="16" name="Text Placeholder 10"/>
          <p:cNvSpPr>
            <a:spLocks noGrp="1"/>
          </p:cNvSpPr>
          <p:nvPr>
            <p:ph type="body" sz="quarter" idx="10" hasCustomPrompt="1"/>
          </p:nvPr>
        </p:nvSpPr>
        <p:spPr>
          <a:xfrm>
            <a:off x="292025" y="3466407"/>
            <a:ext cx="8213656" cy="1485524"/>
          </a:xfrm>
          <a:prstGeom prst="rect">
            <a:avLst/>
          </a:prstGeom>
        </p:spPr>
        <p:txBody>
          <a:bodyPr anchor="b" anchorCtr="0">
            <a:normAutofit/>
          </a:bodyPr>
          <a:lstStyle>
            <a:lvl1pPr marL="0" indent="0">
              <a:buNone/>
              <a:defRPr sz="3599"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93221" y="5132438"/>
            <a:ext cx="8407677" cy="1460779"/>
          </a:xfrm>
          <a:prstGeom prst="rect">
            <a:avLst/>
          </a:prstGeom>
        </p:spPr>
        <p:txBody>
          <a:bodyPr lIns="137160" tIns="137160" rIns="137160" bIns="137160" anchor="b" anchorCtr="0">
            <a:normAutofit/>
          </a:bodyPr>
          <a:lstStyle>
            <a:lvl1pPr marL="0" indent="0" algn="l" defTabSz="913778" rtl="0" eaLnBrk="1" latinLnBrk="0" hangingPunct="1">
              <a:lnSpc>
                <a:spcPct val="100000"/>
              </a:lnSpc>
              <a:spcBef>
                <a:spcPts val="0"/>
              </a:spcBef>
              <a:buSzPct val="90000"/>
              <a:buFont typeface="Arial" pitchFamily="34" charset="0"/>
              <a:buNone/>
              <a:defRPr lang="en-US" sz="2399"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6907" indent="0" algn="ctr">
              <a:buNone/>
              <a:defRPr>
                <a:solidFill>
                  <a:schemeClr val="tx1">
                    <a:tint val="75000"/>
                  </a:schemeClr>
                </a:solidFill>
              </a:defRPr>
            </a:lvl2pPr>
            <a:lvl3pPr marL="913814" indent="0" algn="ctr">
              <a:buNone/>
              <a:defRPr>
                <a:solidFill>
                  <a:schemeClr val="tx1">
                    <a:tint val="75000"/>
                  </a:schemeClr>
                </a:solidFill>
              </a:defRPr>
            </a:lvl3pPr>
            <a:lvl4pPr marL="1370722" indent="0" algn="ctr">
              <a:buNone/>
              <a:defRPr>
                <a:solidFill>
                  <a:schemeClr val="tx1">
                    <a:tint val="75000"/>
                  </a:schemeClr>
                </a:solidFill>
              </a:defRPr>
            </a:lvl4pPr>
            <a:lvl5pPr marL="1827630" indent="0" algn="ctr">
              <a:buNone/>
              <a:defRPr>
                <a:solidFill>
                  <a:schemeClr val="tx1">
                    <a:tint val="75000"/>
                  </a:schemeClr>
                </a:solidFill>
              </a:defRPr>
            </a:lvl5pPr>
            <a:lvl6pPr marL="2284536" indent="0" algn="ctr">
              <a:buNone/>
              <a:defRPr>
                <a:solidFill>
                  <a:schemeClr val="tx1">
                    <a:tint val="75000"/>
                  </a:schemeClr>
                </a:solidFill>
              </a:defRPr>
            </a:lvl6pPr>
            <a:lvl7pPr marL="2741444" indent="0" algn="ctr">
              <a:buNone/>
              <a:defRPr>
                <a:solidFill>
                  <a:schemeClr val="tx1">
                    <a:tint val="75000"/>
                  </a:schemeClr>
                </a:solidFill>
              </a:defRPr>
            </a:lvl7pPr>
            <a:lvl8pPr marL="3198351" indent="0" algn="ctr">
              <a:buNone/>
              <a:defRPr>
                <a:solidFill>
                  <a:schemeClr val="tx1">
                    <a:tint val="75000"/>
                  </a:schemeClr>
                </a:solidFill>
              </a:defRPr>
            </a:lvl8pPr>
            <a:lvl9pPr marL="3655261" indent="0" algn="ctr">
              <a:buNone/>
              <a:defRPr>
                <a:solidFill>
                  <a:schemeClr val="tx1">
                    <a:tint val="75000"/>
                  </a:schemeClr>
                </a:solidFill>
              </a:defRPr>
            </a:lvl9pPr>
          </a:lstStyle>
          <a:p>
            <a:r>
              <a:rPr lang="en-US" dirty="0"/>
              <a:t>Click to edit Master subtitle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21" y="164177"/>
            <a:ext cx="2083873" cy="833766"/>
          </a:xfrm>
          <a:prstGeom prst="rect">
            <a:avLst/>
          </a:prstGeom>
        </p:spPr>
      </p:pic>
    </p:spTree>
    <p:extLst>
      <p:ext uri="{BB962C8B-B14F-4D97-AF65-F5344CB8AC3E}">
        <p14:creationId xmlns:p14="http://schemas.microsoft.com/office/powerpoint/2010/main" val="58942434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096" y="6001918"/>
            <a:ext cx="1792383"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232" y="2084187"/>
            <a:ext cx="8961851" cy="1793090"/>
          </a:xfrm>
          <a:noFill/>
        </p:spPr>
        <p:txBody>
          <a:bodyPr anchorCtr="0"/>
          <a:lstStyle>
            <a:lvl1pPr>
              <a:defRPr sz="5293"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31" y="3878574"/>
            <a:ext cx="7169469" cy="1792326"/>
          </a:xfrm>
          <a:noFill/>
        </p:spPr>
        <p:txBody>
          <a:bodyPr tIns="109728"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4258336482"/>
      </p:ext>
    </p:extLst>
  </p:cSld>
  <p:clrMapOvr>
    <a:masterClrMapping/>
  </p:clrMapOvr>
  <p:transition spd="slow"/>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12667"/>
          </a:xfrm>
        </p:spPr>
        <p:txBody>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280730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515610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9034869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6"/>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6430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7" indent="0">
              <a:buNone/>
              <a:defRPr/>
            </a:lvl3pPr>
            <a:lvl4pPr marL="448072" indent="0">
              <a:buNone/>
              <a:defRPr/>
            </a:lvl4pPr>
            <a:lvl5pPr marL="6721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7116691"/>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8"/>
            <a:ext cx="11650488" cy="2117332"/>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9428586"/>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2"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8" indent="0">
              <a:buNone/>
              <a:tabLst/>
              <a:defRPr sz="1960"/>
            </a:lvl3pPr>
            <a:lvl4pPr marL="451184" indent="0">
              <a:buNone/>
              <a:defRPr/>
            </a:lvl4pPr>
            <a:lvl5pPr marL="6721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6093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2" y="1189176"/>
            <a:ext cx="5377147" cy="2443234"/>
          </a:xfrm>
        </p:spPr>
        <p:txBody>
          <a:bodyPr wrap="square">
            <a:spAutoFit/>
          </a:bodyPr>
          <a:lstStyle>
            <a:lvl1pPr marL="281602" indent="-281602">
              <a:spcBef>
                <a:spcPts val="1200"/>
              </a:spcBef>
              <a:buClr>
                <a:schemeClr val="tx1"/>
              </a:buClr>
              <a:buFont typeface="Arial" pitchFamily="34" charset="0"/>
              <a:buChar char="•"/>
              <a:defRPr sz="3136"/>
            </a:lvl1pPr>
            <a:lvl2pPr marL="520561" indent="-228539">
              <a:defRPr sz="2352"/>
            </a:lvl2pPr>
            <a:lvl3pPr marL="685618" indent="-165056">
              <a:tabLst/>
              <a:defRPr sz="1960"/>
            </a:lvl3pPr>
            <a:lvl4pPr marL="863370" indent="-177753">
              <a:defRPr/>
            </a:lvl4pPr>
            <a:lvl5pPr marL="1028427" indent="-16505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559013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0385347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699825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40363"/>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350" y="3429000"/>
            <a:ext cx="7167198"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0"/>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61387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3" y="2240363"/>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669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42771678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888792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74282053"/>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45885303"/>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9762419"/>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66709280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0901" y="280417"/>
            <a:ext cx="11149013" cy="771151"/>
          </a:xfrm>
        </p:spPr>
        <p:txBody>
          <a:bodyPr/>
          <a:lstStyle>
            <a:lvl1pPr>
              <a:defRPr>
                <a:solidFill>
                  <a:srgbClr val="68217A"/>
                </a:solidFill>
              </a:defRPr>
            </a:lvl1pPr>
          </a:lstStyle>
          <a:p>
            <a:r>
              <a:rPr lang="en-US" dirty="0"/>
              <a:t>Click to edit Master title style</a:t>
            </a:r>
          </a:p>
        </p:txBody>
      </p:sp>
      <p:sp>
        <p:nvSpPr>
          <p:cNvPr id="5" name="Text Placeholder 4"/>
          <p:cNvSpPr>
            <a:spLocks noGrp="1"/>
          </p:cNvSpPr>
          <p:nvPr>
            <p:ph type="body" sz="quarter" idx="10"/>
          </p:nvPr>
        </p:nvSpPr>
        <p:spPr>
          <a:xfrm>
            <a:off x="380901" y="1402160"/>
            <a:ext cx="11149013" cy="970351"/>
          </a:xfrm>
        </p:spPr>
        <p:txBody>
          <a:bodyPr/>
          <a:lstStyle>
            <a:lvl1pPr marL="0" indent="0">
              <a:spcBef>
                <a:spcPts val="0"/>
              </a:spcBef>
              <a:spcAft>
                <a:spcPts val="900"/>
              </a:spcAft>
              <a:buNone/>
              <a:defRPr sz="4000" spc="-100" baseline="0">
                <a:solidFill>
                  <a:srgbClr val="68217A"/>
                </a:solidFill>
                <a:latin typeface="Segoe UI Light" pitchFamily="34" charset="0"/>
              </a:defRPr>
            </a:lvl1pPr>
            <a:lvl2pPr marL="0" indent="0">
              <a:spcBef>
                <a:spcPts val="0"/>
              </a:spcBef>
              <a:spcAft>
                <a:spcPts val="400"/>
              </a:spcAft>
              <a:buNone/>
              <a:defRPr sz="2100" spc="-51" baseline="0">
                <a:solidFill>
                  <a:srgbClr val="68217A"/>
                </a:solidFill>
              </a:defRPr>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961062756"/>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3771057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43868768"/>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6" tIns="44804" rIns="89606" bIns="44804" numCol="1" anchor="t" anchorCtr="0" compatLnSpc="1">
            <a:prstTxWarp prst="textNoShape">
              <a:avLst/>
            </a:prstTxWarp>
          </a:bodyPr>
          <a:lstStyle/>
          <a:p>
            <a:pPr marL="0" marR="0" lvl="0" indent="0" algn="l" defTabSz="91412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2091213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76050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983701"/>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19863"/>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1601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676585"/>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171616"/>
            <a:ext cx="11650487" cy="395276"/>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marL="0" marR="0" lvl="0" indent="0" algn="l" defTabSz="91367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2206566843"/>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713" indent="-28471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91" indent="-27537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03" indent="-284713">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40" indent="-22403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75" indent="-22403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63624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0901" y="280417"/>
            <a:ext cx="11149013" cy="771151"/>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77854" y="1402080"/>
            <a:ext cx="11149013" cy="18989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127759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7" y="6256216"/>
            <a:ext cx="2742486" cy="365125"/>
          </a:xfrm>
          <a:prstGeom prst="rect">
            <a:avLst/>
          </a:prstGeom>
        </p:spPr>
        <p:txBody>
          <a:bodyPr/>
          <a:lstStyle/>
          <a:p>
            <a:pPr algn="r" defTabSz="913956">
              <a:defRPr/>
            </a:pPr>
            <a:fld id="{0A164282-434E-41D4-9582-783D542A7B68}" type="slidenum">
              <a:rPr lang="en-US" sz="1999" smtClean="0">
                <a:solidFill>
                  <a:srgbClr val="289FD7"/>
                </a:solidFill>
                <a:latin typeface="Segoe UI Light"/>
              </a:rPr>
              <a:pPr algn="r" defTabSz="913956">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46607590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2_Blank_blu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1322" y="6145571"/>
            <a:ext cx="1355277" cy="290715"/>
          </a:xfrm>
          <a:prstGeom prst="rect">
            <a:avLst/>
          </a:prstGeom>
        </p:spPr>
      </p:pic>
      <p:sp>
        <p:nvSpPr>
          <p:cNvPr id="3" name="Freeform 2"/>
          <p:cNvSpPr>
            <a:spLocks noEditPoints="1"/>
          </p:cNvSpPr>
          <p:nvPr userDrawn="1"/>
        </p:nvSpPr>
        <p:spPr bwMode="black">
          <a:xfrm>
            <a:off x="2095004" y="2425052"/>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defTabSz="914060"/>
            <a:endParaRPr lang="en-US" sz="1765">
              <a:solidFill>
                <a:srgbClr val="FFFFFF"/>
              </a:solidFill>
            </a:endParaRPr>
          </a:p>
        </p:txBody>
      </p:sp>
    </p:spTree>
    <p:extLst>
      <p:ext uri="{BB962C8B-B14F-4D97-AF65-F5344CB8AC3E}">
        <p14:creationId xmlns:p14="http://schemas.microsoft.com/office/powerpoint/2010/main" val="2683655959"/>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9"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3" y="3878577"/>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472" y="6118622"/>
            <a:ext cx="1255086" cy="268966"/>
          </a:xfrm>
          <a:prstGeom prst="rect">
            <a:avLst/>
          </a:prstGeom>
        </p:spPr>
      </p:pic>
    </p:spTree>
    <p:extLst>
      <p:ext uri="{BB962C8B-B14F-4D97-AF65-F5344CB8AC3E}">
        <p14:creationId xmlns:p14="http://schemas.microsoft.com/office/powerpoint/2010/main" val="2315820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2050989"/>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22" indent="0">
              <a:buNone/>
              <a:defRPr/>
            </a:lvl3pPr>
            <a:lvl4pPr marL="448043" indent="0">
              <a:buNone/>
              <a:defRPr/>
            </a:lvl4pPr>
            <a:lvl5pPr marL="67206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867186"/>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0"/>
            <a:ext cx="11650488" cy="2117332"/>
          </a:xfrm>
        </p:spPr>
        <p:txBody>
          <a:bodyPr>
            <a:spAutoFit/>
          </a:bodyPr>
          <a:lstStyle>
            <a:lvl1pPr>
              <a:defRPr sz="391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7173681"/>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3" y="1189176"/>
            <a:ext cx="5377147" cy="1942412"/>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33" indent="0">
              <a:buNone/>
              <a:tabLst/>
              <a:defRPr sz="1960"/>
            </a:lvl3pPr>
            <a:lvl4pPr marL="451155" indent="0">
              <a:buNone/>
              <a:defRPr/>
            </a:lvl4pPr>
            <a:lvl5pPr marL="67206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201950"/>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3" y="1189177"/>
            <a:ext cx="5377147" cy="2443234"/>
          </a:xfrm>
        </p:spPr>
        <p:txBody>
          <a:bodyPr wrap="square">
            <a:spAutoFit/>
          </a:bodyPr>
          <a:lstStyle>
            <a:lvl1pPr marL="281584" indent="-281584">
              <a:spcBef>
                <a:spcPts val="1200"/>
              </a:spcBef>
              <a:buClr>
                <a:schemeClr val="tx1"/>
              </a:buClr>
              <a:buFont typeface="Arial" pitchFamily="34" charset="0"/>
              <a:buChar char="•"/>
              <a:defRPr sz="3136"/>
            </a:lvl1pPr>
            <a:lvl2pPr marL="520528" indent="-228524">
              <a:defRPr sz="2352"/>
            </a:lvl2pPr>
            <a:lvl3pPr marL="685573" indent="-165045">
              <a:tabLst/>
              <a:defRPr sz="1960"/>
            </a:lvl3pPr>
            <a:lvl4pPr marL="863314" indent="-177740">
              <a:defRPr/>
            </a:lvl4pPr>
            <a:lvl5pPr marL="1028359" indent="-16504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1513542"/>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20137294"/>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09961344"/>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5" y="2240364"/>
            <a:ext cx="9856549" cy="995838"/>
          </a:xfrm>
          <a:noFill/>
        </p:spPr>
        <p:txBody>
          <a:bodyPr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092" y="3694460"/>
            <a:ext cx="9858105"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351" y="3429000"/>
            <a:ext cx="968384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092" y="4207041"/>
            <a:ext cx="9858105"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7355266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77854" y="1402080"/>
            <a:ext cx="11149013" cy="189898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257627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Announc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4335" y="2240364"/>
            <a:ext cx="6945325" cy="995838"/>
          </a:xfrm>
          <a:noFill/>
        </p:spPr>
        <p:txBody>
          <a:bodyPr wrap="square" tIns="91440" bIns="91440" anchor="b" anchorCtr="0">
            <a:spAutoFit/>
          </a:bodyPr>
          <a:lstStyle>
            <a:lvl1pPr>
              <a:defRPr sz="5881" spc="-99"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4559" y="3694460"/>
            <a:ext cx="6946423" cy="669927"/>
          </a:xfrm>
          <a:noFill/>
        </p:spPr>
        <p:txBody>
          <a:bodyPr wrap="square"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68818" y="3429000"/>
            <a:ext cx="6202636"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2077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35970302"/>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96371587"/>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0019172"/>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998845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5864" y="2238872"/>
            <a:ext cx="11103793" cy="995838"/>
          </a:xfrm>
          <a:noFill/>
        </p:spPr>
        <p:txBody>
          <a:bodyPr wrap="square" tIns="91440" bIns="91440" anchor="t" anchorCtr="0">
            <a:spAutoFit/>
          </a:bodyPr>
          <a:lstStyle>
            <a:lvl1pPr>
              <a:defRPr sz="588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641430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Blank_charcoal_BUILD LOGO">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defTabSz="914060"/>
            <a:endParaRPr lang="en-US" sz="1765">
              <a:solidFill>
                <a:srgbClr val="FFFFFF"/>
              </a:solidFill>
            </a:endParaRPr>
          </a:p>
        </p:txBody>
      </p:sp>
    </p:spTree>
    <p:extLst>
      <p:ext uri="{BB962C8B-B14F-4D97-AF65-F5344CB8AC3E}">
        <p14:creationId xmlns:p14="http://schemas.microsoft.com/office/powerpoint/2010/main" val="54702247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Blank_blue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defTabSz="914060"/>
            <a:endParaRPr lang="en-US" sz="1765">
              <a:solidFill>
                <a:srgbClr val="FFFFFF"/>
              </a:solidFill>
            </a:endParaRPr>
          </a:p>
        </p:txBody>
      </p:sp>
    </p:spTree>
    <p:extLst>
      <p:ext uri="{BB962C8B-B14F-4D97-AF65-F5344CB8AC3E}">
        <p14:creationId xmlns:p14="http://schemas.microsoft.com/office/powerpoint/2010/main" val="3998676865"/>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Blank_gray_BUILD LOGO">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defTabSz="914060"/>
            <a:endParaRPr lang="en-US" sz="1765">
              <a:solidFill>
                <a:srgbClr val="FFFFFF"/>
              </a:solidFill>
            </a:endParaRPr>
          </a:p>
        </p:txBody>
      </p:sp>
    </p:spTree>
    <p:extLst>
      <p:ext uri="{BB962C8B-B14F-4D97-AF65-F5344CB8AC3E}">
        <p14:creationId xmlns:p14="http://schemas.microsoft.com/office/powerpoint/2010/main" val="188536541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Blank_silver_BUILD LOGO">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0336" y="6220470"/>
            <a:ext cx="1380197"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94" tIns="44798" rIns="89594" bIns="44798" numCol="1" anchor="t" anchorCtr="0" compatLnSpc="1">
            <a:prstTxWarp prst="textNoShape">
              <a:avLst/>
            </a:prstTxWarp>
          </a:bodyPr>
          <a:lstStyle/>
          <a:p>
            <a:pPr defTabSz="914060"/>
            <a:endParaRPr lang="en-US" sz="1765">
              <a:solidFill>
                <a:srgbClr val="333333"/>
              </a:solidFill>
            </a:endParaRPr>
          </a:p>
        </p:txBody>
      </p:sp>
    </p:spTree>
    <p:extLst>
      <p:ext uri="{BB962C8B-B14F-4D97-AF65-F5344CB8AC3E}">
        <p14:creationId xmlns:p14="http://schemas.microsoft.com/office/powerpoint/2010/main" val="32264494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236428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888836"/>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Blank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87567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Blank_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382715"/>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Blank_silv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5719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Blank_cyan">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334910"/>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2" y="6171615"/>
            <a:ext cx="11650487" cy="395236"/>
          </a:xfrm>
          <a:prstGeom prst="rect">
            <a:avLst/>
          </a:prstGeom>
          <a:noFill/>
          <a:ln w="12700">
            <a:noFill/>
            <a:miter lim="800000"/>
            <a:headEnd type="none" w="sm" len="sm"/>
            <a:tailEnd type="none" w="sm" len="sm"/>
          </a:ln>
          <a:effectLst/>
        </p:spPr>
        <p:txBody>
          <a:bodyPr vert="horz" wrap="square" lIns="179188" tIns="143350" rIns="179188" bIns="143350" numCol="1" anchor="t" anchorCtr="0" compatLnSpc="1">
            <a:prstTxWarp prst="textNoShape">
              <a:avLst/>
            </a:prstTxWarp>
            <a:spAutoFit/>
          </a:bodyPr>
          <a:lstStyle/>
          <a:p>
            <a:pPr defTabSz="91361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087" y="3083651"/>
            <a:ext cx="3226289" cy="692059"/>
          </a:xfrm>
          <a:prstGeom prst="rect">
            <a:avLst/>
          </a:prstGeom>
        </p:spPr>
      </p:pic>
    </p:spTree>
    <p:extLst>
      <p:ext uri="{BB962C8B-B14F-4D97-AF65-F5344CB8AC3E}">
        <p14:creationId xmlns:p14="http://schemas.microsoft.com/office/powerpoint/2010/main" val="295231829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461101"/>
          </a:xfrm>
          <a:prstGeom prst="rect">
            <a:avLst/>
          </a:prstGeom>
        </p:spPr>
        <p:txBody>
          <a:bodyPr/>
          <a:lstStyle>
            <a:lvl1pPr marL="284695" indent="-28469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55" indent="-27536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47" indent="-28469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71" indent="-22402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90" indent="-224022">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88826" cy="6191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344500"/>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1098" y="6256216"/>
            <a:ext cx="2742486" cy="365125"/>
          </a:xfrm>
          <a:prstGeom prst="rect">
            <a:avLst/>
          </a:prstGeom>
        </p:spPr>
        <p:txBody>
          <a:bodyPr/>
          <a:lstStyle/>
          <a:p>
            <a:pPr algn="r" defTabSz="913919">
              <a:defRPr/>
            </a:pPr>
            <a:fld id="{0A164282-434E-41D4-9582-783D542A7B68}" type="slidenum">
              <a:rPr lang="en-US" sz="1999" smtClean="0">
                <a:solidFill>
                  <a:srgbClr val="289FD7"/>
                </a:solidFill>
                <a:latin typeface="Segoe UI Light"/>
              </a:rPr>
              <a:pPr algn="r" defTabSz="913919">
                <a:defRPr/>
              </a:pPr>
              <a:t>‹#›</a:t>
            </a:fld>
            <a:endParaRPr lang="en-US" sz="1999">
              <a:solidFill>
                <a:srgbClr val="289FD7"/>
              </a:solidFill>
              <a:latin typeface="Segoe UI Light"/>
            </a:endParaRPr>
          </a:p>
        </p:txBody>
      </p:sp>
    </p:spTree>
    <p:extLst>
      <p:ext uri="{BB962C8B-B14F-4D97-AF65-F5344CB8AC3E}">
        <p14:creationId xmlns:p14="http://schemas.microsoft.com/office/powerpoint/2010/main" val="120443463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018" y="2816941"/>
            <a:ext cx="11031572" cy="2387600"/>
          </a:xfrm>
        </p:spPr>
        <p:txBody>
          <a:bodyPr anchor="b">
            <a:noAutofit/>
          </a:bodyPr>
          <a:lstStyle>
            <a:lvl1pPr algn="l">
              <a:defRPr sz="23888">
                <a:solidFill>
                  <a:schemeClr val="bg1"/>
                </a:solidFill>
              </a:defRPr>
            </a:lvl1pPr>
          </a:lstStyle>
          <a:p>
            <a:r>
              <a:rPr lang="en-US" dirty="0"/>
              <a:t>web</a:t>
            </a:r>
          </a:p>
        </p:txBody>
      </p:sp>
    </p:spTree>
    <p:extLst>
      <p:ext uri="{BB962C8B-B14F-4D97-AF65-F5344CB8AC3E}">
        <p14:creationId xmlns:p14="http://schemas.microsoft.com/office/powerpoint/2010/main" val="285551334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
        <p:nvSpPr>
          <p:cNvPr id="2" name="Rectangle 1"/>
          <p:cNvSpPr/>
          <p:nvPr userDrawn="1"/>
        </p:nvSpPr>
        <p:spPr bwMode="auto">
          <a:xfrm>
            <a:off x="0" y="0"/>
            <a:ext cx="12188825"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36" tIns="143309" rIns="179136" bIns="143309" numCol="1" spcCol="0" rtlCol="0" fromWordArt="0" anchor="t" anchorCtr="0" forceAA="0" compatLnSpc="1">
            <a:prstTxWarp prst="textNoShape">
              <a:avLst/>
            </a:prstTxWarp>
            <a:noAutofit/>
          </a:bodyPr>
          <a:lstStyle/>
          <a:p>
            <a:pPr algn="ctr" defTabSz="913444"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8077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with log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9231905" y="6107290"/>
            <a:ext cx="2556269" cy="434943"/>
          </a:xfrm>
          <a:prstGeom prst="rect">
            <a:avLst/>
          </a:prstGeom>
        </p:spPr>
      </p:pic>
    </p:spTree>
    <p:extLst>
      <p:ext uri="{BB962C8B-B14F-4D97-AF65-F5344CB8AC3E}">
        <p14:creationId xmlns:p14="http://schemas.microsoft.com/office/powerpoint/2010/main" val="3528549090"/>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169" y="1187622"/>
            <a:ext cx="5825243" cy="211716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4415" y="1187622"/>
            <a:ext cx="5825243" cy="211716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4210676"/>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0" name="Textplatzhalter 9"/>
          <p:cNvSpPr>
            <a:spLocks noGrp="1"/>
          </p:cNvSpPr>
          <p:nvPr>
            <p:ph type="body" sz="quarter" idx="11"/>
          </p:nvPr>
        </p:nvSpPr>
        <p:spPr>
          <a:xfrm>
            <a:off x="3" y="756000"/>
            <a:ext cx="12178742" cy="348283"/>
          </a:xfrm>
          <a:prstGeom prst="rect">
            <a:avLst/>
          </a:prstGeom>
          <a:noFill/>
          <a:ln w="9525">
            <a:noFill/>
            <a:miter lim="800000"/>
            <a:headEnd/>
            <a:tailEnd/>
          </a:ln>
        </p:spPr>
        <p:txBody>
          <a:bodyPr wrap="square" lIns="360000" tIns="36000" rIns="90000" bIns="36000">
            <a:spAutoFit/>
          </a:bodyPr>
          <a:lstStyle>
            <a:lvl1pPr>
              <a:defRPr lang="de-DE" sz="1999" kern="1200" dirty="0" smtClean="0">
                <a:solidFill>
                  <a:schemeClr val="tx1"/>
                </a:solidFill>
                <a:latin typeface="Calibri" pitchFamily="34" charset="0"/>
                <a:ea typeface="+mn-ea"/>
                <a:cs typeface="Calibri" pitchFamily="34" charset="0"/>
              </a:defRPr>
            </a:lvl1pPr>
          </a:lstStyle>
          <a:p>
            <a:pPr marL="177723" lvl="0" indent="-177723" algn="l" defTabSz="801339" rtl="0" eaLnBrk="1" fontAlgn="base" latinLnBrk="0" hangingPunct="1">
              <a:spcBef>
                <a:spcPct val="20000"/>
              </a:spcBef>
              <a:spcAft>
                <a:spcPct val="0"/>
              </a:spcAft>
              <a:buFont typeface="Arial" pitchFamily="34" charset="0"/>
              <a:buNone/>
            </a:pPr>
            <a:endParaRPr lang="de-DE" dirty="0"/>
          </a:p>
        </p:txBody>
      </p:sp>
      <p:sp>
        <p:nvSpPr>
          <p:cNvPr id="7" name="Titelplatzhalter 1"/>
          <p:cNvSpPr>
            <a:spLocks noGrp="1"/>
          </p:cNvSpPr>
          <p:nvPr>
            <p:ph type="title"/>
          </p:nvPr>
        </p:nvSpPr>
        <p:spPr>
          <a:xfrm>
            <a:off x="0" y="124307"/>
            <a:ext cx="12188825" cy="795405"/>
          </a:xfrm>
          <a:prstGeom prst="rect">
            <a:avLst/>
          </a:prstGeom>
          <a:noFill/>
          <a:effectLst/>
        </p:spPr>
        <p:txBody>
          <a:bodyPr wrap="square" lIns="360000" tIns="36000" rIns="90000" bIns="36000">
            <a:spAutoFit/>
          </a:bodyPr>
          <a:lstStyle/>
          <a:p>
            <a:pPr marL="177723" marR="0" lvl="0" indent="-177723" algn="l" defTabSz="801339" rtl="0" eaLnBrk="1" fontAlgn="base" latinLnBrk="0" hangingPunct="1">
              <a:lnSpc>
                <a:spcPct val="100000"/>
              </a:lnSpc>
              <a:spcBef>
                <a:spcPct val="20000"/>
              </a:spcBef>
              <a:spcAft>
                <a:spcPct val="0"/>
              </a:spcAft>
              <a:buClrTx/>
              <a:buSzTx/>
              <a:buFontTx/>
              <a:buNone/>
              <a:tabLst/>
              <a:defRPr/>
            </a:pPr>
            <a:endParaRPr lang="de-DE" dirty="0"/>
          </a:p>
        </p:txBody>
      </p:sp>
    </p:spTree>
    <p:extLst>
      <p:ext uri="{BB962C8B-B14F-4D97-AF65-F5344CB8AC3E}">
        <p14:creationId xmlns:p14="http://schemas.microsoft.com/office/powerpoint/2010/main" val="211980812"/>
      </p:ext>
    </p:extLst>
  </p:cSld>
  <p:clrMapOvr>
    <a:masterClrMapping/>
  </p:clrMapOvr>
  <p:transition spd="slow">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27706" y="4452770"/>
            <a:ext cx="716947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Pro" panose="020B0502040504020203" pitchFamily="34" charset="0"/>
              </a:defRPr>
            </a:lvl1pPr>
          </a:lstStyle>
          <a:p>
            <a:pPr lvl="0"/>
            <a:r>
              <a:rPr lang="en-US" dirty="0"/>
              <a:t>Speaker Name</a:t>
            </a:r>
          </a:p>
        </p:txBody>
      </p:sp>
    </p:spTree>
    <p:extLst>
      <p:ext uri="{BB962C8B-B14F-4D97-AF65-F5344CB8AC3E}">
        <p14:creationId xmlns:p14="http://schemas.microsoft.com/office/powerpoint/2010/main" val="2524713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15278152"/>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50910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73C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NZ"/>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NZ"/>
          </a:p>
        </p:txBody>
      </p:sp>
      <p:sp>
        <p:nvSpPr>
          <p:cNvPr id="4" name="Date Placeholder 3"/>
          <p:cNvSpPr>
            <a:spLocks noGrp="1"/>
          </p:cNvSpPr>
          <p:nvPr>
            <p:ph type="dt" sz="half" idx="10"/>
          </p:nvPr>
        </p:nvSpPr>
        <p:spPr/>
        <p:txBody>
          <a:bodyPr/>
          <a:lstStyle/>
          <a:p>
            <a:fld id="{100AEB4B-DC16-4B76-B84D-FF8AA148EB49}" type="datetimeFigureOut">
              <a:rPr lang="en-NZ" smtClean="0"/>
              <a:t>6/06/2016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D30C021-06CF-40DF-A264-F5E2B3871621}" type="slidenum">
              <a:rPr lang="en-NZ" smtClean="0"/>
              <a:t>‹#›</a:t>
            </a:fld>
            <a:endParaRPr lang="en-NZ"/>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302" y="5951040"/>
            <a:ext cx="2464972" cy="906960"/>
          </a:xfrm>
          <a:prstGeom prst="rect">
            <a:avLst/>
          </a:prstGeom>
        </p:spPr>
      </p:pic>
      <p:pic>
        <p:nvPicPr>
          <p:cNvPr id="8" name="Picture 7"/>
          <p:cNvPicPr>
            <a:picLocks noChangeAspect="1"/>
          </p:cNvPicPr>
          <p:nvPr userDrawn="1"/>
        </p:nvPicPr>
        <p:blipFill>
          <a:blip r:embed="rId3" cstate="print">
            <a:clrChange>
              <a:clrFrom>
                <a:srgbClr val="5C2D91"/>
              </a:clrFrom>
              <a:clrTo>
                <a:srgbClr val="5C2D91">
                  <a:alpha val="0"/>
                </a:srgbClr>
              </a:clrTo>
            </a:clrChange>
            <a:extLst>
              <a:ext uri="{28A0092B-C50C-407E-A947-70E740481C1C}">
                <a14:useLocalDpi xmlns:a14="http://schemas.microsoft.com/office/drawing/2010/main" val="0"/>
              </a:ext>
            </a:extLst>
          </a:blip>
          <a:stretch>
            <a:fillRect/>
          </a:stretch>
        </p:blipFill>
        <p:spPr>
          <a:xfrm>
            <a:off x="10291363" y="6015939"/>
            <a:ext cx="1610666" cy="705537"/>
          </a:xfrm>
          <a:prstGeom prst="rect">
            <a:avLst/>
          </a:prstGeom>
        </p:spPr>
      </p:pic>
    </p:spTree>
    <p:extLst>
      <p:ext uri="{BB962C8B-B14F-4D97-AF65-F5344CB8AC3E}">
        <p14:creationId xmlns:p14="http://schemas.microsoft.com/office/powerpoint/2010/main" val="204635250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0073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398">
                <a:solidFill>
                  <a:schemeClr val="bg1"/>
                </a:solidFill>
                <a:latin typeface="Segoe UI Light" panose="020B0502040204020203" pitchFamily="34" charset="0"/>
                <a:cs typeface="Segoe UI Light" panose="020B0502040204020203" pitchFamily="34" charset="0"/>
              </a:defRPr>
            </a:lvl1pPr>
          </a:lstStyle>
          <a:p>
            <a:r>
              <a:rPr lang="en-US" dirty="0"/>
              <a:t>Click to edit Master title style</a:t>
            </a:r>
            <a:endParaRPr lang="en-NZ" dirty="0"/>
          </a:p>
        </p:txBody>
      </p:sp>
      <p:sp>
        <p:nvSpPr>
          <p:cNvPr id="3" name="Content Placeholder 2"/>
          <p:cNvSpPr>
            <a:spLocks noGrp="1"/>
          </p:cNvSpPr>
          <p:nvPr>
            <p:ph idx="1"/>
          </p:nvPr>
        </p:nvSpPr>
        <p:spPr/>
        <p:txBody>
          <a:bodyPr/>
          <a:lstStyle>
            <a:lvl1pPr>
              <a:defRPr sz="3999">
                <a:solidFill>
                  <a:schemeClr val="bg1"/>
                </a:solidFill>
                <a:latin typeface="Segoe UI Light" panose="020B0502040204020203" pitchFamily="34" charset="0"/>
                <a:cs typeface="Segoe UI Light" panose="020B0502040204020203" pitchFamily="34" charset="0"/>
              </a:defRPr>
            </a:lvl1pPr>
            <a:lvl2pPr>
              <a:defRPr sz="1999">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4" name="Date Placeholder 3"/>
          <p:cNvSpPr>
            <a:spLocks noGrp="1"/>
          </p:cNvSpPr>
          <p:nvPr>
            <p:ph type="dt" sz="half" idx="10"/>
          </p:nvPr>
        </p:nvSpPr>
        <p:spPr/>
        <p:txBody>
          <a:bodyPr/>
          <a:lstStyle/>
          <a:p>
            <a:fld id="{100AEB4B-DC16-4B76-B84D-FF8AA148EB49}" type="datetimeFigureOut">
              <a:rPr lang="en-NZ" smtClean="0"/>
              <a:t>6/06/2016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183893528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NZ"/>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0AEB4B-DC16-4B76-B84D-FF8AA148EB49}" type="datetimeFigureOut">
              <a:rPr lang="en-NZ" smtClean="0"/>
              <a:t>6/06/2016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3236809192"/>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p:cNvSpPr>
            <a:spLocks noGrp="1"/>
          </p:cNvSpPr>
          <p:nvPr>
            <p:ph type="dt" sz="half" idx="10"/>
          </p:nvPr>
        </p:nvSpPr>
        <p:spPr/>
        <p:txBody>
          <a:bodyPr/>
          <a:lstStyle/>
          <a:p>
            <a:fld id="{100AEB4B-DC16-4B76-B84D-FF8AA148EB49}" type="datetimeFigureOut">
              <a:rPr lang="en-NZ" smtClean="0"/>
              <a:t>6/06/2016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92125524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NZ"/>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p:cNvSpPr>
            <a:spLocks noGrp="1"/>
          </p:cNvSpPr>
          <p:nvPr>
            <p:ph type="dt" sz="half" idx="10"/>
          </p:nvPr>
        </p:nvSpPr>
        <p:spPr/>
        <p:txBody>
          <a:bodyPr/>
          <a:lstStyle/>
          <a:p>
            <a:fld id="{100AEB4B-DC16-4B76-B84D-FF8AA148EB49}" type="datetimeFigureOut">
              <a:rPr lang="en-NZ" smtClean="0"/>
              <a:t>6/06/2016</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35650431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buClrTx/>
              <a:defRPr>
                <a:solidFill>
                  <a:srgbClr val="68217A"/>
                </a:solidFill>
              </a:defRPr>
            </a:lvl1pPr>
          </a:lstStyle>
          <a:p>
            <a:r>
              <a:rPr lang="en-US" dirty="0"/>
              <a:t>Click to edit Master title style</a:t>
            </a:r>
          </a:p>
        </p:txBody>
      </p:sp>
      <p:sp>
        <p:nvSpPr>
          <p:cNvPr id="6" name="Text Placeholder 5"/>
          <p:cNvSpPr>
            <a:spLocks noGrp="1"/>
          </p:cNvSpPr>
          <p:nvPr>
            <p:ph type="body" sz="quarter" idx="10"/>
          </p:nvPr>
        </p:nvSpPr>
        <p:spPr bwMode="white">
          <a:xfrm>
            <a:off x="377854" y="1402081"/>
            <a:ext cx="11149013" cy="2000548"/>
          </a:xfrm>
        </p:spPr>
        <p:txBody>
          <a:bodyPr/>
          <a:lstStyle>
            <a:lvl1pPr marL="346061" indent="-346061">
              <a:buClrTx/>
              <a:buSzPct val="70000"/>
              <a:buFont typeface="Wingdings" pitchFamily="2" charset="2"/>
              <a:buChar char="l"/>
              <a:defRPr lang="en-US" sz="3200" kern="1200" dirty="0" smtClean="0">
                <a:solidFill>
                  <a:srgbClr val="68217A"/>
                </a:solidFill>
                <a:latin typeface="+mn-lt"/>
                <a:ea typeface="+mn-ea"/>
                <a:cs typeface="+mn-cs"/>
              </a:defRPr>
            </a:lvl1pPr>
            <a:lvl2pPr marL="920712" indent="-457181">
              <a:buClrTx/>
              <a:buSzPct val="70000"/>
              <a:buFont typeface="Wingdings" pitchFamily="2" charset="2"/>
              <a:buChar char="l"/>
              <a:defRPr lang="en-US" sz="2800" kern="1200" dirty="0" smtClean="0">
                <a:solidFill>
                  <a:srgbClr val="68217A"/>
                </a:solidFill>
                <a:latin typeface="+mn-lt"/>
                <a:ea typeface="+mn-ea"/>
                <a:cs typeface="+mn-cs"/>
              </a:defRPr>
            </a:lvl2pPr>
            <a:lvl3pPr>
              <a:buClrTx/>
              <a:buSzPct val="70000"/>
              <a:buFont typeface="Wingdings" pitchFamily="2" charset="2"/>
              <a:buChar char="l"/>
              <a:defRPr lang="en-US" sz="2400" kern="1200" dirty="0" smtClean="0">
                <a:solidFill>
                  <a:srgbClr val="68217A"/>
                </a:solidFill>
                <a:latin typeface="+mn-lt"/>
                <a:ea typeface="+mn-ea"/>
                <a:cs typeface="+mn-cs"/>
              </a:defRPr>
            </a:lvl3pPr>
            <a:lvl4pPr marL="1717603" indent="-285738">
              <a:buClrTx/>
              <a:buSzPct val="70000"/>
              <a:buFont typeface="Wingdings" pitchFamily="2" charset="2"/>
              <a:buChar char="l"/>
              <a:defRPr lang="en-US" sz="1900" kern="1200" dirty="0" smtClean="0">
                <a:solidFill>
                  <a:srgbClr val="68217A"/>
                </a:solidFill>
                <a:latin typeface="+mn-lt"/>
                <a:ea typeface="+mn-ea"/>
                <a:cs typeface="+mn-cs"/>
              </a:defRPr>
            </a:lvl4pPr>
            <a:lvl5pPr marL="1549335" indent="-342885">
              <a:buClrTx/>
              <a:buSzPct val="70000"/>
              <a:buFont typeface="Wingdings" pitchFamily="2" charset="2"/>
              <a:buChar char="l"/>
              <a:defRPr lang="en-US" sz="1900" kern="1200" dirty="0">
                <a:solidFill>
                  <a:srgbClr val="68217A"/>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3055519"/>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Date Placeholder 2"/>
          <p:cNvSpPr>
            <a:spLocks noGrp="1"/>
          </p:cNvSpPr>
          <p:nvPr>
            <p:ph type="dt" sz="half" idx="10"/>
          </p:nvPr>
        </p:nvSpPr>
        <p:spPr/>
        <p:txBody>
          <a:bodyPr/>
          <a:lstStyle/>
          <a:p>
            <a:fld id="{100AEB4B-DC16-4B76-B84D-FF8AA148EB49}" type="datetimeFigureOut">
              <a:rPr lang="en-NZ" smtClean="0"/>
              <a:t>6/06/2016</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106528646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0AEB4B-DC16-4B76-B84D-FF8AA148EB49}" type="datetimeFigureOut">
              <a:rPr lang="en-NZ" smtClean="0"/>
              <a:t>6/06/2016</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382559160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NZ"/>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0AEB4B-DC16-4B76-B84D-FF8AA148EB49}" type="datetimeFigureOut">
              <a:rPr lang="en-NZ" smtClean="0"/>
              <a:t>6/06/2016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3240826736"/>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NZ"/>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NZ"/>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0AEB4B-DC16-4B76-B84D-FF8AA148EB49}" type="datetimeFigureOut">
              <a:rPr lang="en-NZ" smtClean="0"/>
              <a:t>6/06/2016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323635694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100AEB4B-DC16-4B76-B84D-FF8AA148EB49}" type="datetimeFigureOut">
              <a:rPr lang="en-NZ" smtClean="0"/>
              <a:t>6/06/2016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53874131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NZ"/>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10"/>
          </p:nvPr>
        </p:nvSpPr>
        <p:spPr/>
        <p:txBody>
          <a:bodyPr/>
          <a:lstStyle/>
          <a:p>
            <a:fld id="{100AEB4B-DC16-4B76-B84D-FF8AA148EB49}" type="datetimeFigureOut">
              <a:rPr lang="en-NZ" smtClean="0"/>
              <a:t>6/06/2016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D30C021-06CF-40DF-A264-F5E2B3871621}" type="slidenum">
              <a:rPr lang="en-NZ" smtClean="0"/>
              <a:t>‹#›</a:t>
            </a:fld>
            <a:endParaRPr lang="en-NZ"/>
          </a:p>
        </p:txBody>
      </p:sp>
    </p:spTree>
    <p:extLst>
      <p:ext uri="{BB962C8B-B14F-4D97-AF65-F5344CB8AC3E}">
        <p14:creationId xmlns:p14="http://schemas.microsoft.com/office/powerpoint/2010/main" val="2733396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buClrTx/>
              <a:defRPr>
                <a:solidFill>
                  <a:srgbClr val="68217A"/>
                </a:solidFill>
              </a:defRPr>
            </a:lvl1pPr>
          </a:lstStyle>
          <a:p>
            <a:r>
              <a:rPr lang="en-US" dirty="0"/>
              <a:t>Click to edit Master title style</a:t>
            </a:r>
          </a:p>
        </p:txBody>
      </p:sp>
      <p:sp>
        <p:nvSpPr>
          <p:cNvPr id="4" name="Text Placeholder 6"/>
          <p:cNvSpPr>
            <a:spLocks noGrp="1"/>
          </p:cNvSpPr>
          <p:nvPr>
            <p:ph type="body" sz="quarter" idx="11"/>
          </p:nvPr>
        </p:nvSpPr>
        <p:spPr>
          <a:xfrm>
            <a:off x="2" y="6238876"/>
            <a:ext cx="12188826" cy="619125"/>
          </a:xfrm>
          <a:solidFill>
            <a:srgbClr val="FFFF99"/>
          </a:solidFill>
        </p:spPr>
        <p:txBody>
          <a:bodyPr lIns="152388" tIns="76193" rIns="152388" bIns="76193"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dirty="0"/>
              <a:t>Click to edit Master text styles</a:t>
            </a:r>
          </a:p>
        </p:txBody>
      </p:sp>
      <p:sp>
        <p:nvSpPr>
          <p:cNvPr id="5" name="Text Placeholder 5"/>
          <p:cNvSpPr>
            <a:spLocks noGrp="1"/>
          </p:cNvSpPr>
          <p:nvPr>
            <p:ph type="body" sz="quarter" idx="10"/>
          </p:nvPr>
        </p:nvSpPr>
        <p:spPr bwMode="white">
          <a:xfrm>
            <a:off x="377854" y="1402081"/>
            <a:ext cx="11149013" cy="2000548"/>
          </a:xfrm>
        </p:spPr>
        <p:txBody>
          <a:bodyPr/>
          <a:lstStyle>
            <a:lvl1pPr marL="346061" indent="-346061">
              <a:buClrTx/>
              <a:buSzPct val="70000"/>
              <a:buFont typeface="Wingdings" pitchFamily="2" charset="2"/>
              <a:buChar char="l"/>
              <a:defRPr lang="en-US" sz="3200" kern="1200" dirty="0" smtClean="0">
                <a:solidFill>
                  <a:srgbClr val="68217A"/>
                </a:solidFill>
                <a:latin typeface="+mn-lt"/>
                <a:ea typeface="+mn-ea"/>
                <a:cs typeface="+mn-cs"/>
              </a:defRPr>
            </a:lvl1pPr>
            <a:lvl2pPr marL="920712" indent="-457181">
              <a:buClrTx/>
              <a:buSzPct val="70000"/>
              <a:buFont typeface="Wingdings" pitchFamily="2" charset="2"/>
              <a:buChar char="l"/>
              <a:defRPr lang="en-US" sz="2800" kern="1200" dirty="0" smtClean="0">
                <a:solidFill>
                  <a:srgbClr val="68217A"/>
                </a:solidFill>
                <a:latin typeface="+mn-lt"/>
                <a:ea typeface="+mn-ea"/>
                <a:cs typeface="+mn-cs"/>
              </a:defRPr>
            </a:lvl2pPr>
            <a:lvl3pPr>
              <a:buClrTx/>
              <a:buSzPct val="70000"/>
              <a:buFont typeface="Wingdings" pitchFamily="2" charset="2"/>
              <a:buChar char="l"/>
              <a:defRPr lang="en-US" sz="2400" kern="1200" dirty="0" smtClean="0">
                <a:solidFill>
                  <a:srgbClr val="68217A"/>
                </a:solidFill>
                <a:latin typeface="+mn-lt"/>
                <a:ea typeface="+mn-ea"/>
                <a:cs typeface="+mn-cs"/>
              </a:defRPr>
            </a:lvl3pPr>
            <a:lvl4pPr marL="1717603" indent="-285738">
              <a:buClrTx/>
              <a:buSzPct val="70000"/>
              <a:buFont typeface="Wingdings" pitchFamily="2" charset="2"/>
              <a:buChar char="l"/>
              <a:defRPr lang="en-US" sz="1900" kern="1200" dirty="0" smtClean="0">
                <a:solidFill>
                  <a:srgbClr val="68217A"/>
                </a:solidFill>
                <a:latin typeface="+mn-lt"/>
                <a:ea typeface="+mn-ea"/>
                <a:cs typeface="+mn-cs"/>
              </a:defRPr>
            </a:lvl4pPr>
            <a:lvl5pPr marL="1549335" indent="-342885">
              <a:buClrTx/>
              <a:buSzPct val="70000"/>
              <a:buFont typeface="Wingdings" pitchFamily="2" charset="2"/>
              <a:buChar char="l"/>
              <a:defRPr lang="en-US" sz="1900" kern="1200" dirty="0">
                <a:solidFill>
                  <a:srgbClr val="68217A"/>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338467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3315" y="1935370"/>
            <a:ext cx="6833167" cy="997196"/>
          </a:xfrm>
        </p:spPr>
        <p:txBody>
          <a:bodyPr anchor="b" anchorCtr="0">
            <a:noAutofit/>
          </a:bodyPr>
          <a:lstStyle>
            <a:lvl1pPr>
              <a:defRPr sz="5998" spc="-150" baseline="0"/>
            </a:lvl1pPr>
          </a:lstStyle>
          <a:p>
            <a:r>
              <a:rPr lang="en-US" dirty="0"/>
              <a:t>Click to edit title style</a:t>
            </a:r>
          </a:p>
        </p:txBody>
      </p:sp>
      <p:sp>
        <p:nvSpPr>
          <p:cNvPr id="5" name="Text Placeholder 4"/>
          <p:cNvSpPr>
            <a:spLocks noGrp="1"/>
          </p:cNvSpPr>
          <p:nvPr>
            <p:ph type="body" sz="quarter" idx="12" hasCustomPrompt="1"/>
          </p:nvPr>
        </p:nvSpPr>
        <p:spPr>
          <a:xfrm>
            <a:off x="4383315" y="3176526"/>
            <a:ext cx="6833167" cy="498598"/>
          </a:xfrm>
        </p:spPr>
        <p:txBody>
          <a:bodyPr>
            <a:noAutofit/>
          </a:bodyPr>
          <a:lstStyle>
            <a:lvl1pPr marL="0" indent="0">
              <a:spcBef>
                <a:spcPts val="0"/>
              </a:spcBef>
              <a:buNone/>
              <a:defRPr sz="3199" spc="-70" baseline="0">
                <a:solidFill>
                  <a:schemeClr val="accent2">
                    <a:alpha val="99000"/>
                  </a:schemeClr>
                </a:solidFill>
                <a:latin typeface="+mj-lt"/>
              </a:defRPr>
            </a:lvl1pPr>
          </a:lstStyle>
          <a:p>
            <a:pPr lvl="0"/>
            <a:r>
              <a:rPr lang="en-US" dirty="0"/>
              <a:t>Speaker Name</a:t>
            </a:r>
            <a:br>
              <a:rPr lang="en-US" dirty="0"/>
            </a:br>
            <a:r>
              <a:rPr lang="en-US" dirty="0"/>
              <a:t>Speaker Title</a:t>
            </a:r>
          </a:p>
        </p:txBody>
      </p:sp>
      <p:sp>
        <p:nvSpPr>
          <p:cNvPr id="3" name="Rectangle 2"/>
          <p:cNvSpPr/>
          <p:nvPr userDrawn="1"/>
        </p:nvSpPr>
        <p:spPr bwMode="auto">
          <a:xfrm>
            <a:off x="327547" y="1187355"/>
            <a:ext cx="3507475" cy="38896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 y="6632813"/>
            <a:ext cx="12188825" cy="225188"/>
          </a:xfrm>
          <a:prstGeom prst="rect">
            <a:avLst/>
          </a:prstGeom>
          <a:solidFill>
            <a:srgbClr val="59CB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43731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6" cy="461665"/>
          </a:xfrm>
        </p:spPr>
        <p:txBody>
          <a:bodyPr>
            <a:noAutofit/>
          </a:bodyPr>
          <a:lstStyle>
            <a:lvl1pPr marL="0" indent="0" algn="l">
              <a:lnSpc>
                <a:spcPct val="90000"/>
              </a:lnSpc>
              <a:spcBef>
                <a:spcPts val="0"/>
              </a:spcBef>
              <a:buNone/>
              <a:defRPr lang="en-US" sz="3599" kern="1200" spc="-70" baseline="0" dirty="0">
                <a:gradFill>
                  <a:gsLst>
                    <a:gs pos="2083">
                      <a:schemeClr val="tx1"/>
                    </a:gs>
                    <a:gs pos="99000">
                      <a:schemeClr val="tx1"/>
                    </a:gs>
                  </a:gsLst>
                  <a:lin ang="5400000" scaled="0"/>
                </a:gra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139"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solidFill>
                  <a:schemeClr val="accent2"/>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139" y="1447800"/>
            <a:ext cx="10237787" cy="914096"/>
          </a:xfrm>
        </p:spPr>
        <p:txBody>
          <a:bodyPr wrap="square" anchor="b">
            <a:noAutofit/>
          </a:bodyPr>
          <a:lstStyle>
            <a:lvl1pPr marL="0" indent="0">
              <a:buNone/>
              <a:defRPr sz="6598" spc="-150"/>
            </a:lvl1pPr>
          </a:lstStyle>
          <a:p>
            <a:pPr lvl="0"/>
            <a:r>
              <a:rPr lang="en-US"/>
              <a:t>Click to edit Master text styles</a:t>
            </a:r>
          </a:p>
        </p:txBody>
      </p:sp>
    </p:spTree>
    <p:extLst>
      <p:ext uri="{BB962C8B-B14F-4D97-AF65-F5344CB8AC3E}">
        <p14:creationId xmlns:p14="http://schemas.microsoft.com/office/powerpoint/2010/main" val="3450671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929" y="161926"/>
            <a:ext cx="10126196" cy="747896"/>
          </a:xfrm>
        </p:spPr>
        <p:txBody>
          <a:bodyPr vert="horz" wrap="square" lIns="0" tIns="0" rIns="0" bIns="0" rtlCol="0" anchor="ctr" anchorCtr="0">
            <a:normAutofit/>
          </a:bodyPr>
          <a:lstStyle>
            <a:lvl1pPr>
              <a:defRPr lang="en-US" dirty="0"/>
            </a:lvl1pPr>
          </a:lstStyle>
          <a:p>
            <a:pPr lvl="0"/>
            <a:r>
              <a:rPr lang="en-US" dirty="0"/>
              <a:t>Click to edit Master title style</a:t>
            </a:r>
          </a:p>
        </p:txBody>
      </p:sp>
      <p:sp>
        <p:nvSpPr>
          <p:cNvPr id="5" name="Text Placeholder 4"/>
          <p:cNvSpPr>
            <a:spLocks noGrp="1"/>
          </p:cNvSpPr>
          <p:nvPr>
            <p:ph type="body" sz="quarter" idx="10"/>
          </p:nvPr>
        </p:nvSpPr>
        <p:spPr>
          <a:xfrm>
            <a:off x="519113" y="1447799"/>
            <a:ext cx="11149013" cy="2043636"/>
          </a:xfrm>
          <a:prstGeom prst="rect">
            <a:avLst/>
          </a:prstGeom>
        </p:spPr>
        <p:txBody>
          <a:bodyPr/>
          <a:lstStyle>
            <a:lvl1pPr marL="284078" indent="-284078">
              <a:buFont typeface="Wingdings" pitchFamily="2" charset="2"/>
              <a:buChar char=""/>
              <a:defRPr sz="3999"/>
            </a:lvl1pPr>
            <a:lvl2pPr marL="517370" indent="-233293">
              <a:buFont typeface="Wingdings" pitchFamily="2" charset="2"/>
              <a:buChar char=""/>
              <a:defRPr>
                <a:latin typeface="+mn-lt"/>
              </a:defRPr>
            </a:lvl2pPr>
            <a:lvl3pPr marL="741141" indent="-223771">
              <a:buFont typeface="Wingdings" pitchFamily="2" charset="2"/>
              <a:buChar char=""/>
              <a:tabLst/>
              <a:defRPr>
                <a:latin typeface="+mn-lt"/>
              </a:defRPr>
            </a:lvl3pPr>
            <a:lvl4pPr marL="914126" indent="-172986">
              <a:buFont typeface="Wingdings" pitchFamily="2" charset="2"/>
              <a:buChar char=""/>
              <a:defRPr>
                <a:latin typeface="+mn-lt"/>
              </a:defRPr>
            </a:lvl4pPr>
            <a:lvl5pPr marL="1087112" indent="-172986">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615362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929" y="161926"/>
            <a:ext cx="10126196" cy="747896"/>
          </a:xfrm>
        </p:spPr>
        <p:txBody>
          <a:bodyPr vert="horz" wrap="square" lIns="0" tIns="0" rIns="0" bIns="0" rtlCol="0" anchor="ctr" anchorCtr="0">
            <a:normAutofit/>
          </a:bodyPr>
          <a:lstStyle>
            <a:lvl1pPr>
              <a:defRPr lang="en-US" baseline="0" dirty="0"/>
            </a:lvl1pPr>
          </a:lstStyle>
          <a:p>
            <a:pPr lvl="0"/>
            <a:r>
              <a:rPr lang="en-US"/>
              <a:t>Click to edit Master title style</a:t>
            </a:r>
            <a:endParaRPr lang="en-US" dirty="0"/>
          </a:p>
        </p:txBody>
      </p:sp>
      <p:sp>
        <p:nvSpPr>
          <p:cNvPr id="5" name="Text Placeholder 4"/>
          <p:cNvSpPr>
            <a:spLocks noGrp="1"/>
          </p:cNvSpPr>
          <p:nvPr>
            <p:ph type="body" sz="quarter" idx="10"/>
          </p:nvPr>
        </p:nvSpPr>
        <p:spPr>
          <a:xfrm>
            <a:off x="519113" y="1830988"/>
            <a:ext cx="11149013" cy="2043636"/>
          </a:xfrm>
          <a:prstGeom prst="rect">
            <a:avLst/>
          </a:prstGeom>
        </p:spPr>
        <p:txBody>
          <a:bodyPr/>
          <a:lstStyle>
            <a:lvl1pPr marL="284078" indent="-284078">
              <a:buFont typeface="Wingdings" pitchFamily="2" charset="2"/>
              <a:buChar char=""/>
              <a:defRPr sz="3999"/>
            </a:lvl1pPr>
            <a:lvl2pPr marL="517370" indent="-233293">
              <a:buFont typeface="Wingdings" pitchFamily="2" charset="2"/>
              <a:buChar char=""/>
              <a:defRPr>
                <a:latin typeface="+mn-lt"/>
              </a:defRPr>
            </a:lvl2pPr>
            <a:lvl3pPr marL="741141" indent="-223771">
              <a:buFont typeface="Wingdings" pitchFamily="2" charset="2"/>
              <a:buChar char=""/>
              <a:tabLst/>
              <a:defRPr>
                <a:latin typeface="+mn-lt"/>
              </a:defRPr>
            </a:lvl3pPr>
            <a:lvl4pPr marL="914126" indent="-172986">
              <a:buFont typeface="Wingdings" pitchFamily="2" charset="2"/>
              <a:buChar char=""/>
              <a:defRPr>
                <a:latin typeface="+mn-lt"/>
              </a:defRPr>
            </a:lvl4pPr>
            <a:lvl5pPr marL="1087112" indent="-172986">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1"/>
          </p:nvPr>
        </p:nvSpPr>
        <p:spPr>
          <a:xfrm>
            <a:off x="1541929" y="1201961"/>
            <a:ext cx="10126196" cy="387798"/>
          </a:xfrm>
        </p:spPr>
        <p:txBody>
          <a:bodyPr/>
          <a:lstStyle>
            <a:lvl1pPr marL="0" indent="0">
              <a:buNone/>
              <a:defRPr sz="2799" baseline="0"/>
            </a:lvl1pPr>
          </a:lstStyle>
          <a:p>
            <a:pPr lvl="0"/>
            <a:r>
              <a:rPr lang="en-US"/>
              <a:t>Click to edit Master text styles</a:t>
            </a:r>
          </a:p>
        </p:txBody>
      </p:sp>
    </p:spTree>
    <p:extLst>
      <p:ext uri="{BB962C8B-B14F-4D97-AF65-F5344CB8AC3E}">
        <p14:creationId xmlns:p14="http://schemas.microsoft.com/office/powerpoint/2010/main" val="39445030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2"/>
                    </a:gs>
                    <a:gs pos="0">
                      <a:schemeClr val="tx2"/>
                    </a:gs>
                  </a:gsLst>
                  <a:lin ang="5400000" scaled="0"/>
                </a:gradFill>
                <a:latin typeface="+mj-lt"/>
              </a:defRPr>
            </a:lvl1pPr>
            <a:lvl2pPr marL="0" indent="0">
              <a:buNone/>
              <a:defRPr sz="1999">
                <a:gradFill>
                  <a:gsLst>
                    <a:gs pos="100000">
                      <a:schemeClr val="tx1"/>
                    </a:gs>
                    <a:gs pos="6000">
                      <a:schemeClr val="tx1"/>
                    </a:gs>
                  </a:gsLst>
                  <a:lin ang="5400000" scaled="0"/>
                </a:gradFill>
              </a:defRPr>
            </a:lvl2pPr>
            <a:lvl3pPr marL="231705" indent="0">
              <a:buNone/>
              <a:defRPr sz="1999">
                <a:gradFill>
                  <a:gsLst>
                    <a:gs pos="100000">
                      <a:schemeClr val="tx1"/>
                    </a:gs>
                    <a:gs pos="6000">
                      <a:schemeClr val="tx1"/>
                    </a:gs>
                  </a:gsLst>
                  <a:lin ang="5400000" scaled="0"/>
                </a:gradFill>
              </a:defRPr>
            </a:lvl3pPr>
            <a:lvl4pPr marL="457063" indent="0">
              <a:buNone/>
              <a:defRPr sz="1999">
                <a:gradFill>
                  <a:gsLst>
                    <a:gs pos="100000">
                      <a:schemeClr val="tx1"/>
                    </a:gs>
                    <a:gs pos="6000">
                      <a:schemeClr val="tx1"/>
                    </a:gs>
                  </a:gsLst>
                  <a:lin ang="5400000" scaled="0"/>
                </a:gradFill>
              </a:defRPr>
            </a:lvl4pPr>
            <a:lvl5pPr marL="693530" indent="0">
              <a:buNone/>
              <a:defRPr sz="1999">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979625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3" y="1447799"/>
            <a:ext cx="11149013" cy="1975926"/>
          </a:xfrm>
          <a:prstGeom prst="rect">
            <a:avLst/>
          </a:prstGeom>
        </p:spPr>
        <p:txBody>
          <a:bodyPr/>
          <a:lstStyle>
            <a:lvl1pPr marL="0" indent="0">
              <a:spcBef>
                <a:spcPts val="2399"/>
              </a:spcBef>
              <a:buNone/>
              <a:defRPr sz="3999">
                <a:gradFill>
                  <a:gsLst>
                    <a:gs pos="100000">
                      <a:schemeClr val="tx1"/>
                    </a:gs>
                    <a:gs pos="0">
                      <a:schemeClr val="tx1"/>
                    </a:gs>
                  </a:gsLst>
                  <a:lin ang="5400000" scaled="0"/>
                </a:gradFill>
                <a:latin typeface="+mj-lt"/>
              </a:defRPr>
            </a:lvl1pPr>
            <a:lvl2pPr marL="0" indent="0">
              <a:buNone/>
              <a:defRPr sz="1999">
                <a:gradFill>
                  <a:gsLst>
                    <a:gs pos="100000">
                      <a:schemeClr val="tx1"/>
                    </a:gs>
                    <a:gs pos="0">
                      <a:schemeClr val="tx1"/>
                    </a:gs>
                  </a:gsLst>
                  <a:lin ang="5400000" scaled="0"/>
                </a:gradFill>
              </a:defRPr>
            </a:lvl2pPr>
            <a:lvl3pPr marL="231705" indent="0">
              <a:buNone/>
              <a:defRPr sz="1999">
                <a:gradFill>
                  <a:gsLst>
                    <a:gs pos="100000">
                      <a:schemeClr val="tx1"/>
                    </a:gs>
                    <a:gs pos="0">
                      <a:schemeClr val="tx1"/>
                    </a:gs>
                  </a:gsLst>
                  <a:lin ang="5400000" scaled="0"/>
                </a:gradFill>
              </a:defRPr>
            </a:lvl3pPr>
            <a:lvl4pPr marL="457063" indent="0">
              <a:buNone/>
              <a:defRPr sz="1999">
                <a:gradFill>
                  <a:gsLst>
                    <a:gs pos="100000">
                      <a:schemeClr val="tx1"/>
                    </a:gs>
                    <a:gs pos="0">
                      <a:schemeClr val="tx1"/>
                    </a:gs>
                  </a:gsLst>
                  <a:lin ang="5400000" scaled="0"/>
                </a:gradFill>
              </a:defRPr>
            </a:lvl4pPr>
            <a:lvl5pPr marL="693530" indent="0">
              <a:buNone/>
              <a:defRPr sz="1999">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6248086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20701" y="1447802"/>
            <a:ext cx="5394960" cy="2351413"/>
          </a:xfrm>
        </p:spPr>
        <p:txBody>
          <a:bodyPr>
            <a:spAutoFit/>
          </a:bodyPr>
          <a:lstStyle>
            <a:lvl1pPr marL="292012" indent="-292012">
              <a:spcBef>
                <a:spcPts val="1200"/>
              </a:spcBef>
              <a:buClr>
                <a:schemeClr val="tx1"/>
              </a:buClr>
              <a:buFont typeface="Wingdings" pitchFamily="2" charset="2"/>
              <a:buChar char=""/>
              <a:defRPr/>
            </a:lvl1pPr>
            <a:lvl2pPr marL="520544" indent="-228531">
              <a:defRPr sz="1999"/>
            </a:lvl2pPr>
            <a:lvl3pPr marL="685594" indent="-165050">
              <a:tabLst/>
              <a:defRPr sz="1999"/>
            </a:lvl3pPr>
            <a:lvl4pPr marL="863341" indent="-177747">
              <a:defRPr/>
            </a:lvl4pPr>
            <a:lvl5pPr marL="1028391" indent="-16505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2"/>
            <a:ext cx="5394960" cy="2351413"/>
          </a:xfrm>
        </p:spPr>
        <p:txBody>
          <a:bodyPr>
            <a:spAutoFit/>
          </a:bodyPr>
          <a:lstStyle>
            <a:lvl1pPr marL="339623" indent="-339623">
              <a:spcBef>
                <a:spcPts val="1200"/>
              </a:spcBef>
              <a:buFont typeface="Wingdings" pitchFamily="2" charset="2"/>
              <a:buChar char=""/>
              <a:defRPr lang="en-US" sz="3599" kern="1200" spc="-70" baseline="0" dirty="0" smtClean="0">
                <a:gradFill>
                  <a:gsLst>
                    <a:gs pos="1250">
                      <a:schemeClr val="tx1"/>
                    </a:gs>
                    <a:gs pos="100000">
                      <a:schemeClr val="tx1"/>
                    </a:gs>
                  </a:gsLst>
                  <a:lin ang="5400000" scaled="0"/>
                </a:gradFill>
                <a:latin typeface="+mj-lt"/>
                <a:ea typeface="+mn-ea"/>
                <a:cs typeface="+mn-cs"/>
              </a:defRPr>
            </a:lvl1pPr>
            <a:lvl2pPr marL="634810" indent="-342797">
              <a:defRPr lang="en-US" sz="1999" kern="1200" spc="0" baseline="0" dirty="0" smtClean="0">
                <a:gradFill>
                  <a:gsLst>
                    <a:gs pos="1250">
                      <a:schemeClr val="tx1"/>
                    </a:gs>
                    <a:gs pos="100000">
                      <a:schemeClr val="tx1"/>
                    </a:gs>
                  </a:gsLst>
                  <a:lin ang="5400000" scaled="0"/>
                </a:gradFill>
                <a:latin typeface="+mn-lt"/>
                <a:ea typeface="+mn-ea"/>
                <a:cs typeface="+mn-cs"/>
              </a:defRPr>
            </a:lvl2pPr>
            <a:lvl3pPr marL="863341" indent="-342797">
              <a:defRPr lang="en-US" sz="1999" kern="1200" spc="0" baseline="0" dirty="0" smtClean="0">
                <a:gradFill>
                  <a:gsLst>
                    <a:gs pos="1250">
                      <a:schemeClr val="tx1"/>
                    </a:gs>
                    <a:gs pos="100000">
                      <a:schemeClr val="tx1"/>
                    </a:gs>
                  </a:gsLst>
                  <a:lin ang="5400000" scaled="0"/>
                </a:gradFill>
                <a:latin typeface="+mn-lt"/>
                <a:ea typeface="+mn-ea"/>
                <a:cs typeface="+mn-cs"/>
              </a:defRPr>
            </a:lvl3pPr>
            <a:lvl4pPr marL="1028391" indent="-342797">
              <a:defRPr lang="en-US" sz="1999" kern="1200" spc="0" baseline="0" dirty="0" smtClean="0">
                <a:gradFill>
                  <a:gsLst>
                    <a:gs pos="1250">
                      <a:schemeClr val="tx1"/>
                    </a:gs>
                    <a:gs pos="100000">
                      <a:schemeClr val="tx1"/>
                    </a:gs>
                  </a:gsLst>
                  <a:lin ang="5400000" scaled="0"/>
                </a:gradFill>
                <a:latin typeface="+mn-lt"/>
                <a:ea typeface="+mn-ea"/>
                <a:cs typeface="+mn-cs"/>
              </a:defRPr>
            </a:lvl4pPr>
            <a:lvl5pPr marL="1206138" indent="-342797">
              <a:defRPr lang="en-US" sz="1999" kern="1200" spc="0" baseline="0" dirty="0">
                <a:gradFill>
                  <a:gsLst>
                    <a:gs pos="1250">
                      <a:schemeClr val="tx1"/>
                    </a:gs>
                    <a:gs pos="100000">
                      <a:schemeClr val="tx1"/>
                    </a:gs>
                  </a:gsLst>
                  <a:lin ang="5400000" scaled="0"/>
                </a:gradFill>
                <a:latin typeface="+mn-lt"/>
                <a:ea typeface="+mn-ea"/>
                <a:cs typeface="+mn-cs"/>
              </a:defRPr>
            </a:lvl5pPr>
          </a:lstStyle>
          <a:p>
            <a:pPr marL="292012" marR="0" lvl="0"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92012" marR="0" lvl="1"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92012" marR="0" lvl="2"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92012" marR="0" lvl="3"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92012" marR="0" lvl="4" indent="-292012" algn="l" defTabSz="91408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28126448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999">
                <a:solidFill>
                  <a:schemeClr val="accent2"/>
                </a:soli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999" kern="1200" spc="-70" baseline="0" dirty="0" smtClean="0">
                <a:solidFill>
                  <a:schemeClr val="accent2"/>
                </a:soli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Tree>
    <p:extLst>
      <p:ext uri="{BB962C8B-B14F-4D97-AF65-F5344CB8AC3E}">
        <p14:creationId xmlns:p14="http://schemas.microsoft.com/office/powerpoint/2010/main" val="37253459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1" y="1447802"/>
            <a:ext cx="5394960" cy="2462213"/>
          </a:xfrm>
        </p:spPr>
        <p:txBody>
          <a:bodyPr/>
          <a:lstStyle>
            <a:lvl1pPr marL="0" indent="0">
              <a:spcBef>
                <a:spcPts val="1200"/>
              </a:spcBef>
              <a:buNone/>
              <a:defRPr sz="3999">
                <a:gradFill>
                  <a:gsLst>
                    <a:gs pos="1000">
                      <a:schemeClr val="tx1"/>
                    </a:gs>
                    <a:gs pos="98000">
                      <a:schemeClr val="tx1"/>
                    </a:gs>
                  </a:gsLst>
                  <a:lin ang="5400000" scaled="0"/>
                </a:gradFill>
                <a:latin typeface="+mj-lt"/>
              </a:defRPr>
            </a:lvl1pPr>
            <a:lvl2pPr marL="0" indent="0">
              <a:buNone/>
              <a:defRPr sz="1999"/>
            </a:lvl2pPr>
            <a:lvl3pPr marL="233293" indent="0">
              <a:buNone/>
              <a:defRPr sz="1999"/>
            </a:lvl3pPr>
            <a:lvl4pPr marL="457063" indent="0">
              <a:buNone/>
              <a:defRPr sz="1999"/>
            </a:lvl4pPr>
            <a:lvl5pPr marL="693530" indent="0">
              <a:buNone/>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2"/>
            <a:ext cx="5394960" cy="2462213"/>
          </a:xfrm>
        </p:spPr>
        <p:txBody>
          <a:bodyPr/>
          <a:lstStyle>
            <a:lvl1pPr marL="0" indent="0">
              <a:spcBef>
                <a:spcPts val="1200"/>
              </a:spcBef>
              <a:buNone/>
              <a:defRPr lang="en-US" sz="3999" kern="1200" spc="-70" baseline="0" dirty="0" smtClean="0">
                <a:gradFill>
                  <a:gsLst>
                    <a:gs pos="1000">
                      <a:schemeClr val="tx1"/>
                    </a:gs>
                    <a:gs pos="98000">
                      <a:schemeClr val="tx1"/>
                    </a:gs>
                  </a:gsLst>
                  <a:lin ang="5400000" scaled="0"/>
                </a:gradFill>
                <a:latin typeface="+mj-lt"/>
                <a:ea typeface="+mn-ea"/>
                <a:cs typeface="+mn-cs"/>
              </a:defRPr>
            </a:lvl1pPr>
            <a:lvl2pPr marL="3174"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2pPr>
            <a:lvl3pPr marL="233293"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3pPr>
            <a:lvl4pPr marL="460237"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smtClean="0">
                <a:gradFill>
                  <a:gsLst>
                    <a:gs pos="1250">
                      <a:schemeClr val="tx1"/>
                    </a:gs>
                    <a:gs pos="100000">
                      <a:schemeClr val="tx1"/>
                    </a:gs>
                  </a:gsLst>
                  <a:lin ang="5400000" scaled="0"/>
                </a:gradFill>
                <a:latin typeface="+mn-lt"/>
                <a:ea typeface="+mn-ea"/>
                <a:cs typeface="+mn-cs"/>
              </a:defRPr>
            </a:lvl4pPr>
            <a:lvl5pPr marL="687182" marR="0" indent="0" algn="l" defTabSz="914089" rtl="0" eaLnBrk="1" fontAlgn="auto" latinLnBrk="0" hangingPunct="1">
              <a:lnSpc>
                <a:spcPct val="90000"/>
              </a:lnSpc>
              <a:spcBef>
                <a:spcPct val="20000"/>
              </a:spcBef>
              <a:spcAft>
                <a:spcPts val="0"/>
              </a:spcAft>
              <a:buClrTx/>
              <a:buSzPct val="90000"/>
              <a:buFont typeface="Arial" pitchFamily="34" charset="0"/>
              <a:buNone/>
              <a:tabLst/>
              <a:defRPr lang="en-US" sz="1999"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089"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417325579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3614622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109876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1" y="1155940"/>
            <a:ext cx="12188825" cy="57020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9" y="1447802"/>
            <a:ext cx="11152188" cy="1988237"/>
          </a:xfrm>
        </p:spPr>
        <p:txBody>
          <a:bodyPr/>
          <a:lstStyle>
            <a:lvl1pPr marL="0" indent="0">
              <a:buNone/>
              <a:defRPr sz="3199">
                <a:gradFill>
                  <a:gsLst>
                    <a:gs pos="1250">
                      <a:srgbClr val="000000"/>
                    </a:gs>
                    <a:gs pos="100000">
                      <a:srgbClr val="000000"/>
                    </a:gs>
                  </a:gsLst>
                  <a:lin ang="5400000" scaled="0"/>
                </a:gradFill>
                <a:latin typeface="Consolas" pitchFamily="49" charset="0"/>
                <a:cs typeface="Consolas" pitchFamily="49" charset="0"/>
              </a:defRPr>
            </a:lvl1pPr>
            <a:lvl2pPr marL="339623" indent="0">
              <a:buNone/>
              <a:defRPr>
                <a:gradFill>
                  <a:gsLst>
                    <a:gs pos="1250">
                      <a:srgbClr val="000000"/>
                    </a:gs>
                    <a:gs pos="100000">
                      <a:srgbClr val="000000"/>
                    </a:gs>
                  </a:gsLst>
                  <a:lin ang="5400000" scaled="0"/>
                </a:gradFill>
                <a:latin typeface="Consolas" pitchFamily="49" charset="0"/>
                <a:cs typeface="Consolas" pitchFamily="49" charset="0"/>
              </a:defRPr>
            </a:lvl2pPr>
            <a:lvl3pPr marL="572916" indent="0">
              <a:buNone/>
              <a:defRPr>
                <a:gradFill>
                  <a:gsLst>
                    <a:gs pos="1250">
                      <a:srgbClr val="000000"/>
                    </a:gs>
                    <a:gs pos="100000">
                      <a:srgbClr val="000000"/>
                    </a:gs>
                  </a:gsLst>
                  <a:lin ang="5400000" scaled="0"/>
                </a:gradFill>
                <a:latin typeface="Consolas" pitchFamily="49" charset="0"/>
                <a:cs typeface="Consolas" pitchFamily="49" charset="0"/>
              </a:defRPr>
            </a:lvl3pPr>
            <a:lvl4pPr marL="798273" indent="0">
              <a:buNone/>
              <a:defRPr>
                <a:gradFill>
                  <a:gsLst>
                    <a:gs pos="1250">
                      <a:srgbClr val="000000"/>
                    </a:gs>
                    <a:gs pos="100000">
                      <a:srgbClr val="000000"/>
                    </a:gs>
                  </a:gsLst>
                  <a:lin ang="5400000" scaled="0"/>
                </a:gradFill>
                <a:latin typeface="Consolas" pitchFamily="49" charset="0"/>
                <a:cs typeface="Consolas" pitchFamily="49" charset="0"/>
              </a:defRPr>
            </a:lvl4pPr>
            <a:lvl5pPr marL="1029979"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userDrawn="1"/>
        </p:nvSpPr>
        <p:spPr bwMode="auto">
          <a:xfrm>
            <a:off x="1" y="6153375"/>
            <a:ext cx="12188825" cy="704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446538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1" y="228602"/>
            <a:ext cx="11152188" cy="664797"/>
          </a:xfrm>
        </p:spPr>
        <p:txBody>
          <a:bodyPr/>
          <a:lstStyle>
            <a:lvl1pPr>
              <a:defRPr sz="4799"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113" y="1447799"/>
            <a:ext cx="11149013" cy="2043636"/>
          </a:xfrm>
          <a:prstGeom prst="rect">
            <a:avLst/>
          </a:prstGeom>
        </p:spPr>
        <p:txBody>
          <a:bodyPr/>
          <a:lstStyle>
            <a:lvl1pPr marL="342797" indent="-3427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461"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126" indent="-28566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2657"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189" indent="-2285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8"/>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59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716813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1"/>
                    </a:gs>
                    <a:gs pos="0">
                      <a:schemeClr val="tx1"/>
                    </a:gs>
                  </a:gsLst>
                  <a:lin ang="5400000" scaled="0"/>
                </a:gradFill>
                <a:latin typeface="+mj-lt"/>
              </a:defRPr>
            </a:lvl1pPr>
            <a:lvl2pPr marL="0" indent="0">
              <a:buNone/>
              <a:defRPr sz="2000">
                <a:gradFill>
                  <a:gsLst>
                    <a:gs pos="100000">
                      <a:schemeClr val="tx1"/>
                    </a:gs>
                    <a:gs pos="0">
                      <a:schemeClr val="tx1"/>
                    </a:gs>
                  </a:gsLst>
                  <a:lin ang="5400000" scaled="0"/>
                </a:gradFill>
              </a:defRPr>
            </a:lvl2pPr>
            <a:lvl3pPr marL="231775" indent="0">
              <a:buNone/>
              <a:defRPr sz="2000">
                <a:gradFill>
                  <a:gsLst>
                    <a:gs pos="100000">
                      <a:schemeClr val="tx1"/>
                    </a:gs>
                    <a:gs pos="0">
                      <a:schemeClr val="tx1"/>
                    </a:gs>
                  </a:gsLst>
                  <a:lin ang="5400000" scaled="0"/>
                </a:gradFill>
              </a:defRPr>
            </a:lvl3pPr>
            <a:lvl4pPr marL="457200" indent="0">
              <a:buNone/>
              <a:defRPr sz="2000">
                <a:gradFill>
                  <a:gsLst>
                    <a:gs pos="100000">
                      <a:schemeClr val="tx1"/>
                    </a:gs>
                    <a:gs pos="0">
                      <a:schemeClr val="tx1"/>
                    </a:gs>
                  </a:gsLst>
                  <a:lin ang="5400000" scaled="0"/>
                </a:gradFill>
              </a:defRPr>
            </a:lvl4pPr>
            <a:lvl5pPr marL="693738" indent="0">
              <a:buNone/>
              <a:defRPr sz="20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469488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507868" y="1411557"/>
            <a:ext cx="11173090" cy="19882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037004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emo, Video - Accent 2">
    <p:bg>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2"/>
            <a:ext cx="10237786" cy="461665"/>
          </a:xfrm>
        </p:spPr>
        <p:txBody>
          <a:bodyPr>
            <a:noAutofit/>
          </a:bodyPr>
          <a:lstStyle>
            <a:lvl1pPr marL="0" indent="0" algn="l">
              <a:lnSpc>
                <a:spcPct val="90000"/>
              </a:lnSpc>
              <a:spcBef>
                <a:spcPts val="0"/>
              </a:spcBef>
              <a:buNone/>
              <a:defRPr lang="en-US" sz="3599" kern="1200" spc="-70" baseline="0" dirty="0">
                <a:gradFill>
                  <a:gsLst>
                    <a:gs pos="2083">
                      <a:schemeClr val="tx1"/>
                    </a:gs>
                    <a:gs pos="99000">
                      <a:schemeClr val="tx1"/>
                    </a:gs>
                  </a:gsLst>
                  <a:lin ang="5400000" scaled="0"/>
                </a:gradFill>
                <a:latin typeface="+mj-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pPr marL="0" marR="0" lvl="0" indent="0" algn="l" defTabSz="914089"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7"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5" y="1443190"/>
            <a:ext cx="10237787" cy="914096"/>
          </a:xfrm>
        </p:spPr>
        <p:txBody>
          <a:bodyPr wrap="square" anchor="ctr">
            <a:noAutofit/>
          </a:bodyPr>
          <a:lstStyle>
            <a:lvl1pPr marL="0" indent="0">
              <a:buNone/>
              <a:defRPr sz="6598" spc="-150"/>
            </a:lvl1pPr>
          </a:lstStyle>
          <a:p>
            <a:pPr lvl="0"/>
            <a:r>
              <a:rPr lang="en-US" dirty="0"/>
              <a:t>Click to edit Master text styles</a:t>
            </a:r>
          </a:p>
        </p:txBody>
      </p:sp>
    </p:spTree>
    <p:extLst>
      <p:ext uri="{BB962C8B-B14F-4D97-AF65-F5344CB8AC3E}">
        <p14:creationId xmlns:p14="http://schemas.microsoft.com/office/powerpoint/2010/main" val="2538184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10078" y="0"/>
            <a:ext cx="12198903" cy="6864644"/>
          </a:xfrm>
          <a:prstGeom prst="rect">
            <a:avLst/>
          </a:prstGeom>
        </p:spPr>
      </p:pic>
      <p:sp>
        <p:nvSpPr>
          <p:cNvPr id="18" name="Rectangle 17"/>
          <p:cNvSpPr/>
          <p:nvPr userDrawn="1"/>
        </p:nvSpPr>
        <p:spPr bwMode="gray">
          <a:xfrm>
            <a:off x="269169" y="1187621"/>
            <a:ext cx="6273340"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1187621"/>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3249691"/>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2468582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Solid">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170" y="1206121"/>
            <a:ext cx="10754298" cy="879910"/>
          </a:xfrm>
        </p:spPr>
        <p:txBody>
          <a:bodyPr lIns="182880" tIns="146304" rIns="182880" bIns="146304"/>
          <a:lstStyle>
            <a:lvl1pPr>
              <a:defRPr sz="5880">
                <a:gradFill>
                  <a:gsLst>
                    <a:gs pos="96350">
                      <a:schemeClr val="tx1"/>
                    </a:gs>
                    <a:gs pos="87591">
                      <a:schemeClr val="tx1"/>
                    </a:gs>
                  </a:gsLst>
                  <a:lin ang="5400000" scaled="0"/>
                </a:gradFill>
              </a:defRPr>
            </a:lvl1pPr>
          </a:lstStyle>
          <a:p>
            <a:r>
              <a:rPr lang="en-US" dirty="0"/>
              <a:t>Headline here</a:t>
            </a:r>
          </a:p>
        </p:txBody>
      </p:sp>
      <p:sp>
        <p:nvSpPr>
          <p:cNvPr id="3" name="Subtitle 2"/>
          <p:cNvSpPr>
            <a:spLocks noGrp="1"/>
          </p:cNvSpPr>
          <p:nvPr>
            <p:ph type="subTitle" idx="1" hasCustomPrompt="1"/>
          </p:nvPr>
        </p:nvSpPr>
        <p:spPr>
          <a:xfrm>
            <a:off x="283029" y="3886837"/>
            <a:ext cx="10740436" cy="968679"/>
          </a:xfrm>
        </p:spPr>
        <p:txBody>
          <a:bodyPr lIns="182880" tIns="146304" rIns="182880" bIns="146304"/>
          <a:lstStyle>
            <a:lvl1pPr marL="0" indent="0" algn="l">
              <a:lnSpc>
                <a:spcPts val="2646"/>
              </a:lnSpc>
              <a:buNone/>
              <a:defRPr sz="2156">
                <a:gradFill>
                  <a:gsLst>
                    <a:gs pos="96350">
                      <a:schemeClr val="tx1"/>
                    </a:gs>
                    <a:gs pos="87591">
                      <a:schemeClr val="tx1"/>
                    </a:gs>
                  </a:gsLst>
                </a:gradFill>
                <a:latin typeface="+mj-lt"/>
              </a:defRPr>
            </a:lvl1pPr>
            <a:lvl2pPr marL="448059" indent="0" algn="ctr">
              <a:buNone/>
              <a:defRPr>
                <a:solidFill>
                  <a:schemeClr val="tx1">
                    <a:tint val="75000"/>
                  </a:schemeClr>
                </a:solidFill>
              </a:defRPr>
            </a:lvl2pPr>
            <a:lvl3pPr marL="896117" indent="0" algn="ctr">
              <a:buNone/>
              <a:defRPr>
                <a:solidFill>
                  <a:schemeClr val="tx1">
                    <a:tint val="75000"/>
                  </a:schemeClr>
                </a:solidFill>
              </a:defRPr>
            </a:lvl3pPr>
            <a:lvl4pPr marL="1344176" indent="0" algn="ctr">
              <a:buNone/>
              <a:defRPr>
                <a:solidFill>
                  <a:schemeClr val="tx1">
                    <a:tint val="75000"/>
                  </a:schemeClr>
                </a:solidFill>
              </a:defRPr>
            </a:lvl4pPr>
            <a:lvl5pPr marL="1792235" indent="0" algn="ctr">
              <a:buNone/>
              <a:defRPr>
                <a:solidFill>
                  <a:schemeClr val="tx1">
                    <a:tint val="75000"/>
                  </a:schemeClr>
                </a:solidFill>
              </a:defRPr>
            </a:lvl5pPr>
            <a:lvl6pPr marL="2240294" indent="0" algn="ctr">
              <a:buNone/>
              <a:defRPr>
                <a:solidFill>
                  <a:schemeClr val="tx1">
                    <a:tint val="75000"/>
                  </a:schemeClr>
                </a:solidFill>
              </a:defRPr>
            </a:lvl6pPr>
            <a:lvl7pPr marL="2688352" indent="0" algn="ctr">
              <a:buNone/>
              <a:defRPr>
                <a:solidFill>
                  <a:schemeClr val="tx1">
                    <a:tint val="75000"/>
                  </a:schemeClr>
                </a:solidFill>
              </a:defRPr>
            </a:lvl7pPr>
            <a:lvl8pPr marL="3136411" indent="0" algn="ctr">
              <a:buNone/>
              <a:defRPr>
                <a:solidFill>
                  <a:schemeClr val="tx1">
                    <a:tint val="75000"/>
                  </a:schemeClr>
                </a:solidFill>
              </a:defRPr>
            </a:lvl8pPr>
            <a:lvl9pPr marL="3584469"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4206718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521" y="6061767"/>
            <a:ext cx="1517373" cy="326167"/>
          </a:xfrm>
          <a:prstGeom prst="rect">
            <a:avLst/>
          </a:prstGeom>
        </p:spPr>
      </p:pic>
    </p:spTree>
    <p:extLst>
      <p:ext uri="{BB962C8B-B14F-4D97-AF65-F5344CB8AC3E}">
        <p14:creationId xmlns:p14="http://schemas.microsoft.com/office/powerpoint/2010/main" val="10730384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4166587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4"/>
            <a:ext cx="8961852"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702" y="471124"/>
            <a:ext cx="2506814" cy="537211"/>
          </a:xfrm>
          <a:prstGeom prst="rect">
            <a:avLst/>
          </a:prstGeom>
        </p:spPr>
      </p:pic>
    </p:spTree>
    <p:extLst>
      <p:ext uri="{BB962C8B-B14F-4D97-AF65-F5344CB8AC3E}">
        <p14:creationId xmlns:p14="http://schemas.microsoft.com/office/powerpoint/2010/main" val="2986962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8"/>
            <a:ext cx="9858106"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62626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6"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77197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13064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gradFill>
                  <a:gsLst>
                    <a:gs pos="1250">
                      <a:schemeClr val="tx1"/>
                    </a:gs>
                    <a:gs pos="100000">
                      <a:schemeClr val="tx1"/>
                    </a:gs>
                  </a:gsLst>
                  <a:lin ang="5400000" scaled="0"/>
                </a:gradFill>
                <a:latin typeface="+mj-lt"/>
                <a:ea typeface="+mn-ea"/>
                <a:cs typeface="+mn-cs"/>
              </a:defRPr>
            </a:lvl1pPr>
            <a:lvl2pPr marL="635000" indent="-342900">
              <a:defRPr lang="en-US" sz="2000" kern="1200" spc="0" baseline="0" dirty="0" smtClean="0">
                <a:gradFill>
                  <a:gsLst>
                    <a:gs pos="1250">
                      <a:schemeClr val="tx1"/>
                    </a:gs>
                    <a:gs pos="100000">
                      <a:schemeClr val="tx1"/>
                    </a:gs>
                  </a:gsLst>
                  <a:lin ang="5400000" scaled="0"/>
                </a:gradFill>
                <a:latin typeface="+mn-lt"/>
                <a:ea typeface="+mn-ea"/>
                <a:cs typeface="+mn-cs"/>
              </a:defRPr>
            </a:lvl2pPr>
            <a:lvl3pPr marL="863600" indent="-342900">
              <a:defRPr lang="en-US" sz="2000" kern="1200" spc="0" baseline="0" dirty="0" smtClean="0">
                <a:gradFill>
                  <a:gsLst>
                    <a:gs pos="1250">
                      <a:schemeClr val="tx1"/>
                    </a:gs>
                    <a:gs pos="100000">
                      <a:schemeClr val="tx1"/>
                    </a:gs>
                  </a:gsLst>
                  <a:lin ang="5400000" scaled="0"/>
                </a:gradFill>
                <a:latin typeface="+mn-lt"/>
                <a:ea typeface="+mn-ea"/>
                <a:cs typeface="+mn-cs"/>
              </a:defRPr>
            </a:lvl3pPr>
            <a:lvl4pPr marL="1028700" indent="-342900">
              <a:defRPr lang="en-US" sz="2000" kern="1200" spc="0" baseline="0" dirty="0" smtClean="0">
                <a:gradFill>
                  <a:gsLst>
                    <a:gs pos="1250">
                      <a:schemeClr val="tx1"/>
                    </a:gs>
                    <a:gs pos="100000">
                      <a:schemeClr val="tx1"/>
                    </a:gs>
                  </a:gsLst>
                  <a:lin ang="5400000" scaled="0"/>
                </a:gradFill>
                <a:latin typeface="+mn-lt"/>
                <a:ea typeface="+mn-ea"/>
                <a:cs typeface="+mn-cs"/>
              </a:defRPr>
            </a:lvl4pPr>
            <a:lvl5pPr marL="1206500" indent="-342900">
              <a:defRPr lang="en-US" sz="2000" kern="1200" spc="0" baseline="0" dirty="0">
                <a:gradFill>
                  <a:gsLst>
                    <a:gs pos="1250">
                      <a:schemeClr val="tx1"/>
                    </a:gs>
                    <a:gs pos="100000">
                      <a:schemeClr val="tx1"/>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96409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64272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90785604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59403295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e illustrations can be edited">
    <p:spTree>
      <p:nvGrpSpPr>
        <p:cNvPr id="1" name=""/>
        <p:cNvGrpSpPr/>
        <p:nvPr/>
      </p:nvGrpSpPr>
      <p:grpSpPr>
        <a:xfrm>
          <a:off x="0" y="0"/>
          <a:ext cx="0" cy="0"/>
          <a:chOff x="0" y="0"/>
          <a:chExt cx="0" cy="0"/>
        </a:xfrm>
      </p:grpSpPr>
      <p:sp>
        <p:nvSpPr>
          <p:cNvPr id="14" name="Slide Number Placeholder 13"/>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87389467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64500300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2" name="Slide Number Placeholder 1"/>
          <p:cNvSpPr>
            <a:spLocks noGrp="1"/>
          </p:cNvSpPr>
          <p:nvPr>
            <p:ph type="sldNum" sz="quarter" idx="11"/>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16889050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2"/>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22087920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14348351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7"/>
            <a:ext cx="5377147" cy="2556149"/>
          </a:xfrm>
        </p:spPr>
        <p:txBody>
          <a:bodyPr wrap="square">
            <a:spAutoFit/>
          </a:bodyPr>
          <a:lstStyle>
            <a:lvl1pPr marL="281592" indent="-281592">
              <a:spcBef>
                <a:spcPts val="1200"/>
              </a:spcBef>
              <a:buClr>
                <a:schemeClr val="tx1"/>
              </a:buClr>
              <a:buFont typeface="Wingdings" panose="05000000000000000000" pitchFamily="2" charset="2"/>
              <a:buChar char="§"/>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61304306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0" indent="0">
              <a:buNone/>
              <a:defRPr sz="2000"/>
            </a:lvl2pPr>
            <a:lvl3pPr marL="233363" indent="0">
              <a:buNone/>
              <a:defRPr sz="2000"/>
            </a:lvl3pPr>
            <a:lvl4pPr marL="457200" indent="0">
              <a:buNone/>
              <a:defRPr sz="2000"/>
            </a:lvl4pPr>
            <a:lvl5pPr marL="693738" indent="0">
              <a:buNone/>
              <a:defRPr sz="2000"/>
            </a:lvl5pPr>
          </a:lstStyle>
          <a:p>
            <a:pPr marL="0" marR="0" lvl="0"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ts val="24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156782336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2"/>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82687844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73157439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EEEEE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2779845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7552437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426437833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325144210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6974C60E-8F8C-41D8-9BFF-6DF338C2FC78}"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6580347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
        <p:nvSpPr>
          <p:cNvPr id="2" name="Slide Number Placeholder 1"/>
          <p:cNvSpPr>
            <a:spLocks noGrp="1"/>
          </p:cNvSpPr>
          <p:nvPr>
            <p:ph type="sldNum" sz="quarter" idx="11"/>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73894931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
        <p:nvSpPr>
          <p:cNvPr id="2" name="Slide Number Placeholder 1"/>
          <p:cNvSpPr>
            <a:spLocks noGrp="1"/>
          </p:cNvSpPr>
          <p:nvPr>
            <p:ph type="sldNum" sz="quarter" idx="11"/>
          </p:nvPr>
        </p:nvSpPr>
        <p:spPr/>
        <p:txBody>
          <a:bodyPr/>
          <a:lstStyle/>
          <a:p>
            <a:fld id="{6974C60E-8F8C-41D8-9BFF-6DF338C2FC78}"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806302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dirty="0"/>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dirty="0"/>
              <a:t>Click to edit Master title style</a:t>
            </a:r>
          </a:p>
        </p:txBody>
      </p:sp>
      <p:sp>
        <p:nvSpPr>
          <p:cNvPr id="2" name="Slide Number Placeholder 1"/>
          <p:cNvSpPr>
            <a:spLocks noGrp="1"/>
          </p:cNvSpPr>
          <p:nvPr>
            <p:ph type="sldNum" sz="quarter" idx="11"/>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2349785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tx1"/>
                    </a:gs>
                    <a:gs pos="98000">
                      <a:schemeClr val="tx1"/>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66684351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763530"/>
          </a:xfrm>
        </p:spPr>
        <p:txBody>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83571701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2510" y="1217196"/>
            <a:ext cx="5377147" cy="899665"/>
          </a:xfrm>
        </p:spPr>
        <p:txBody>
          <a:bodyPr/>
          <a:lstStyle>
            <a:lvl1pPr>
              <a:defRPr sz="6468" baseline="0">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4"/>
          <p:cNvSpPr>
            <a:spLocks noGrp="1"/>
          </p:cNvSpPr>
          <p:nvPr>
            <p:ph type="pic" sz="quarter" idx="10"/>
          </p:nvPr>
        </p:nvSpPr>
        <p:spPr bwMode="ltGray">
          <a:xfrm>
            <a:off x="0" y="1"/>
            <a:ext cx="6092857"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168563213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181663421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974C60E-8F8C-41D8-9BFF-6DF338C2FC78}"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951804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974C60E-8F8C-41D8-9BFF-6DF338C2FC78}"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172706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6974C60E-8F8C-41D8-9BFF-6DF338C2FC78}" type="slidenum">
              <a:rPr lang="en-US" smtClean="0">
                <a:solidFill>
                  <a:srgbClr val="FFFFFF">
                    <a:tint val="75000"/>
                  </a:srgbClr>
                </a:solidFill>
              </a:rPr>
              <a:pPr/>
              <a:t>‹#›</a:t>
            </a:fld>
            <a:endParaRPr lang="en-US" dirty="0">
              <a:solidFill>
                <a:srgbClr val="FFFFFF">
                  <a:tint val="75000"/>
                </a:srgbClr>
              </a:solidFill>
            </a:endParaRPr>
          </a:p>
        </p:txBody>
      </p:sp>
    </p:spTree>
    <p:extLst>
      <p:ext uri="{BB962C8B-B14F-4D97-AF65-F5344CB8AC3E}">
        <p14:creationId xmlns:p14="http://schemas.microsoft.com/office/powerpoint/2010/main" val="257244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2416"/>
            <a:ext cx="11650487"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1"/>
          </p:nvPr>
        </p:nvSpPr>
        <p:spPr/>
        <p:txBody>
          <a:bodyPr/>
          <a:lstStyle/>
          <a:p>
            <a:fld id="{6974C60E-8F8C-41D8-9BFF-6DF338C2FC78}" type="slidenum">
              <a:rPr lang="en-US" smtClean="0">
                <a:solidFill>
                  <a:srgbClr val="505050">
                    <a:tint val="75000"/>
                  </a:srgbClr>
                </a:solidFill>
              </a:rPr>
              <a:pPr/>
              <a:t>‹#›</a:t>
            </a:fld>
            <a:endParaRPr lang="en-US" dirty="0">
              <a:solidFill>
                <a:srgbClr val="505050">
                  <a:tint val="75000"/>
                </a:srgbClr>
              </a:solidFill>
            </a:endParaRPr>
          </a:p>
        </p:txBody>
      </p:sp>
    </p:spTree>
    <p:extLst>
      <p:ext uri="{BB962C8B-B14F-4D97-AF65-F5344CB8AC3E}">
        <p14:creationId xmlns:p14="http://schemas.microsoft.com/office/powerpoint/2010/main" val="243235425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5424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AU"/>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AU"/>
              <a:t>Click to edit Master subtitle style</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4041110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7982" y="365126"/>
            <a:ext cx="10512862" cy="1006475"/>
          </a:xfrm>
        </p:spPr>
        <p:txBody>
          <a:bodyPr/>
          <a:lstStyle/>
          <a:p>
            <a:r>
              <a:rPr lang="en-AU"/>
              <a:t>Click to edit Master title style</a:t>
            </a:r>
            <a:endParaRPr lang="en-US" dirty="0"/>
          </a:p>
        </p:txBody>
      </p:sp>
      <p:sp>
        <p:nvSpPr>
          <p:cNvPr id="3" name="Content Placeholder 2"/>
          <p:cNvSpPr>
            <a:spLocks noGrp="1"/>
          </p:cNvSpPr>
          <p:nvPr>
            <p:ph idx="1"/>
          </p:nvPr>
        </p:nvSpPr>
        <p:spPr>
          <a:xfrm>
            <a:off x="837982" y="1558637"/>
            <a:ext cx="10512862" cy="4260273"/>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361096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AU"/>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AU"/>
              <a:t>Click to edit Master text styles</a:t>
            </a:r>
          </a:p>
        </p:txBody>
      </p:sp>
      <p:sp>
        <p:nvSpPr>
          <p:cNvPr id="4" name="Date Placeholder 3"/>
          <p:cNvSpPr>
            <a:spLocks noGrp="1"/>
          </p:cNvSpPr>
          <p:nvPr>
            <p:ph type="dt" sz="half" idx="10"/>
          </p:nvPr>
        </p:nvSpPr>
        <p:spPr/>
        <p:txBody>
          <a:bodyPr/>
          <a:lstStyle/>
          <a:p>
            <a:fld id="{F4356D17-FE2B-4A42-AE6B-E0B8894B79EA}" type="datetimeFigureOut">
              <a:rPr lang="en-US" smtClean="0"/>
              <a:t>6/6/2016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90212933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Date Placeholder 4"/>
          <p:cNvSpPr>
            <a:spLocks noGrp="1"/>
          </p:cNvSpPr>
          <p:nvPr>
            <p:ph type="dt" sz="half" idx="10"/>
          </p:nvPr>
        </p:nvSpPr>
        <p:spPr/>
        <p:txBody>
          <a:bodyPr/>
          <a:lstStyle/>
          <a:p>
            <a:fld id="{F4356D17-FE2B-4A42-AE6B-E0B8894B79EA}" type="datetimeFigureOut">
              <a:rPr lang="en-US" smtClean="0"/>
              <a:t>6/6/2016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17594746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AU"/>
              <a:t>Click to edit Master title style</a:t>
            </a:r>
            <a:endParaRPr lang="en-US"/>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AU"/>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AU"/>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7" name="Date Placeholder 6"/>
          <p:cNvSpPr>
            <a:spLocks noGrp="1"/>
          </p:cNvSpPr>
          <p:nvPr>
            <p:ph type="dt" sz="half" idx="10"/>
          </p:nvPr>
        </p:nvSpPr>
        <p:spPr/>
        <p:txBody>
          <a:bodyPr/>
          <a:lstStyle/>
          <a:p>
            <a:fld id="{F4356D17-FE2B-4A42-AE6B-E0B8894B79EA}" type="datetimeFigureOut">
              <a:rPr lang="en-US" smtClean="0"/>
              <a:t>6/6/2016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1091855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F4356D17-FE2B-4A42-AE6B-E0B8894B79EA}" type="datetimeFigureOut">
              <a:rPr lang="en-US" smtClean="0"/>
              <a:t>6/6/2016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51429797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356D17-FE2B-4A42-AE6B-E0B8894B79EA}" type="datetimeFigureOut">
              <a:rPr lang="en-US" smtClean="0"/>
              <a:t>6/6/2016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47983070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AU"/>
              <a:t>Click to edit Master title style</a:t>
            </a:r>
            <a:endParaRPr lang="en-US"/>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AU"/>
              <a:t>Click to edit Master text styles</a:t>
            </a:r>
          </a:p>
        </p:txBody>
      </p:sp>
      <p:sp>
        <p:nvSpPr>
          <p:cNvPr id="5" name="Date Placeholder 4"/>
          <p:cNvSpPr>
            <a:spLocks noGrp="1"/>
          </p:cNvSpPr>
          <p:nvPr>
            <p:ph type="dt" sz="half" idx="10"/>
          </p:nvPr>
        </p:nvSpPr>
        <p:spPr/>
        <p:txBody>
          <a:bodyPr/>
          <a:lstStyle/>
          <a:p>
            <a:fld id="{F4356D17-FE2B-4A42-AE6B-E0B8894B79EA}" type="datetimeFigureOut">
              <a:rPr lang="en-US" smtClean="0"/>
              <a:t>6/6/2016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417296488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AU"/>
              <a:t>Click to edit Master title style</a:t>
            </a:r>
            <a:endParaRPr lang="en-US"/>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AU"/>
              <a:t>Click to edit Master text styles</a:t>
            </a:r>
          </a:p>
        </p:txBody>
      </p:sp>
      <p:sp>
        <p:nvSpPr>
          <p:cNvPr id="5" name="Date Placeholder 4"/>
          <p:cNvSpPr>
            <a:spLocks noGrp="1"/>
          </p:cNvSpPr>
          <p:nvPr>
            <p:ph type="dt" sz="half" idx="10"/>
          </p:nvPr>
        </p:nvSpPr>
        <p:spPr/>
        <p:txBody>
          <a:bodyPr/>
          <a:lstStyle/>
          <a:p>
            <a:fld id="{F4356D17-FE2B-4A42-AE6B-E0B8894B79EA}" type="datetimeFigureOut">
              <a:rPr lang="en-US" smtClean="0"/>
              <a:t>6/6/2016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57168124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232251567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AU"/>
              <a:t>Click to edit Master title style</a:t>
            </a:r>
            <a:endParaRPr lang="en-US"/>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10"/>
          </p:nvPr>
        </p:nvSpPr>
        <p:spPr/>
        <p:txBody>
          <a:bodyPr/>
          <a:lstStyle/>
          <a:p>
            <a:fld id="{F4356D17-FE2B-4A42-AE6B-E0B8894B79EA}" type="datetimeFigureOut">
              <a:rPr lang="en-US" smtClean="0"/>
              <a:t>6/6/2016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60EFF4-F54B-2545-810D-BBBBC8A7D728}" type="slidenum">
              <a:rPr lang="en-US" smtClean="0"/>
              <a:t>‹#›</a:t>
            </a:fld>
            <a:endParaRPr lang="en-US"/>
          </a:p>
        </p:txBody>
      </p:sp>
    </p:spTree>
    <p:extLst>
      <p:ext uri="{BB962C8B-B14F-4D97-AF65-F5344CB8AC3E}">
        <p14:creationId xmlns:p14="http://schemas.microsoft.com/office/powerpoint/2010/main" val="31270149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206" y="6061767"/>
            <a:ext cx="1522007" cy="326167"/>
          </a:xfrm>
          <a:prstGeom prst="rect">
            <a:avLst/>
          </a:prstGeom>
        </p:spPr>
      </p:pic>
    </p:spTree>
    <p:extLst>
      <p:ext uri="{BB962C8B-B14F-4D97-AF65-F5344CB8AC3E}">
        <p14:creationId xmlns:p14="http://schemas.microsoft.com/office/powerpoint/2010/main" val="371060001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10078" y="0"/>
            <a:ext cx="12198903" cy="6864644"/>
          </a:xfrm>
          <a:prstGeom prst="rect">
            <a:avLst/>
          </a:prstGeom>
        </p:spPr>
      </p:pic>
      <p:sp>
        <p:nvSpPr>
          <p:cNvPr id="18" name="Rectangle 17"/>
          <p:cNvSpPr/>
          <p:nvPr userDrawn="1"/>
        </p:nvSpPr>
        <p:spPr bwMode="gray">
          <a:xfrm>
            <a:off x="269169" y="1187621"/>
            <a:ext cx="6273340"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13" y="1187621"/>
            <a:ext cx="6274896"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3249691"/>
            <a:ext cx="6273340" cy="1524136"/>
          </a:xfrm>
        </p:spPr>
        <p:txBody>
          <a:bodyPr tIns="109728" bIns="109728">
            <a:noAutofit/>
          </a:bodyPr>
          <a:lstStyle>
            <a:lvl1pPr marL="0" indent="0">
              <a:spcBef>
                <a:spcPts val="0"/>
              </a:spcBef>
              <a:buNone/>
              <a:defRPr sz="3135">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206" y="6061767"/>
            <a:ext cx="1522007" cy="326167"/>
          </a:xfrm>
          <a:prstGeom prst="rect">
            <a:avLst/>
          </a:prstGeom>
        </p:spPr>
      </p:pic>
    </p:spTree>
    <p:extLst>
      <p:ext uri="{BB962C8B-B14F-4D97-AF65-F5344CB8AC3E}">
        <p14:creationId xmlns:p14="http://schemas.microsoft.com/office/powerpoint/2010/main" val="33842919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522" y="6061767"/>
            <a:ext cx="1517372" cy="326167"/>
          </a:xfrm>
          <a:prstGeom prst="rect">
            <a:avLst/>
          </a:prstGeom>
        </p:spPr>
      </p:pic>
    </p:spTree>
    <p:extLst>
      <p:ext uri="{BB962C8B-B14F-4D97-AF65-F5344CB8AC3E}">
        <p14:creationId xmlns:p14="http://schemas.microsoft.com/office/powerpoint/2010/main" val="8985344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617235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9858042"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206" y="470067"/>
            <a:ext cx="1522007" cy="326167"/>
          </a:xfrm>
          <a:prstGeom prst="rect">
            <a:avLst/>
          </a:prstGeom>
        </p:spPr>
      </p:pic>
    </p:spTree>
    <p:extLst>
      <p:ext uri="{BB962C8B-B14F-4D97-AF65-F5344CB8AC3E}">
        <p14:creationId xmlns:p14="http://schemas.microsoft.com/office/powerpoint/2010/main" val="3110570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169" y="2084172"/>
            <a:ext cx="8961914"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2" y="3878574"/>
            <a:ext cx="8961852" cy="1792326"/>
          </a:xfrm>
          <a:noFill/>
        </p:spPr>
        <p:txBody>
          <a:bodyPr lIns="146304" tIns="109728" rIns="146304" bIns="109728">
            <a:noAutofit/>
          </a:bodyPr>
          <a:lstStyle>
            <a:lvl1pPr marL="0" indent="0">
              <a:spcBef>
                <a:spcPts val="0"/>
              </a:spcBef>
              <a:buNone/>
              <a:defRPr sz="3527"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703" y="471124"/>
            <a:ext cx="2506814" cy="537211"/>
          </a:xfrm>
          <a:prstGeom prst="rect">
            <a:avLst/>
          </a:prstGeom>
        </p:spPr>
      </p:pic>
    </p:spTree>
    <p:extLst>
      <p:ext uri="{BB962C8B-B14F-4D97-AF65-F5344CB8AC3E}">
        <p14:creationId xmlns:p14="http://schemas.microsoft.com/office/powerpoint/2010/main" val="2767415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5"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8"/>
            <a:ext cx="9858106" cy="1793881"/>
          </a:xfrm>
          <a:noFill/>
        </p:spPr>
        <p:txBody>
          <a:bodyPr lIns="182880" tIns="146304" rIns="182880" bIns="146304">
            <a:noAutofit/>
          </a:bodyPr>
          <a:lstStyle>
            <a:lvl1pPr marL="0" indent="0">
              <a:spcBef>
                <a:spcPts val="0"/>
              </a:spcBef>
              <a:buNone/>
              <a:defRPr sz="3527"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79643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232" y="1187644"/>
            <a:ext cx="9858042"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algn="ctr" defTabSz="913740"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5"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98240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8890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796217"/>
          </a:xfrm>
          <a:noFill/>
        </p:spPr>
        <p:txBody>
          <a:bodyPr tIns="91440" bIns="91440" anchor="t" anchorCtr="0"/>
          <a:lstStyle>
            <a:lvl1pPr algn="l" defTabSz="914005" rtl="0" eaLnBrk="1" latinLnBrk="0" hangingPunct="1">
              <a:lnSpc>
                <a:spcPct val="90000"/>
              </a:lnSpc>
              <a:spcBef>
                <a:spcPct val="0"/>
              </a:spcBef>
              <a:buNone/>
              <a:defRPr lang="en-US" sz="8624"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95588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3"/>
            <a:ext cx="11650488" cy="1796217"/>
          </a:xfrm>
          <a:noFill/>
        </p:spPr>
        <p:txBody>
          <a:bodyPr tIns="91440" bIns="91440" anchor="t" anchorCtr="0"/>
          <a:lstStyle>
            <a:lvl1pPr algn="l" defTabSz="914005" rtl="0" eaLnBrk="1" latinLnBrk="0" hangingPunct="1">
              <a:lnSpc>
                <a:spcPct val="90000"/>
              </a:lnSpc>
              <a:spcBef>
                <a:spcPct val="0"/>
              </a:spcBef>
              <a:buNone/>
              <a:defRPr lang="en-US" sz="8624"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34711362"/>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8.xml"/><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theme" Target="../theme/theme10.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5" Type="http://schemas.openxmlformats.org/officeDocument/2006/relationships/slideLayout" Target="../slideLayouts/slideLayout165.xml"/><Relationship Id="rId10" Type="http://schemas.openxmlformats.org/officeDocument/2006/relationships/slideLayout" Target="../slideLayouts/slideLayout170.xml"/><Relationship Id="rId4" Type="http://schemas.openxmlformats.org/officeDocument/2006/relationships/slideLayout" Target="../slideLayouts/slideLayout164.xml"/><Relationship Id="rId9" Type="http://schemas.openxmlformats.org/officeDocument/2006/relationships/slideLayout" Target="../slideLayouts/slideLayout16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9.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2" Type="http://schemas.openxmlformats.org/officeDocument/2006/relationships/slideLayout" Target="../slideLayouts/slideLayout173.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5" Type="http://schemas.openxmlformats.org/officeDocument/2006/relationships/slideLayout" Target="../slideLayouts/slideLayout176.xml"/><Relationship Id="rId10" Type="http://schemas.openxmlformats.org/officeDocument/2006/relationships/theme" Target="../theme/theme11.xml"/><Relationship Id="rId4" Type="http://schemas.openxmlformats.org/officeDocument/2006/relationships/slideLayout" Target="../slideLayouts/slideLayout175.xml"/><Relationship Id="rId9" Type="http://schemas.openxmlformats.org/officeDocument/2006/relationships/slideLayout" Target="../slideLayouts/slideLayout180.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83.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5" Type="http://schemas.openxmlformats.org/officeDocument/2006/relationships/image" Target="../media/image28.png"/><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29" Type="http://schemas.openxmlformats.org/officeDocument/2006/relationships/image" Target="../media/image20.png"/><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theme" Target="../theme/theme13.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slideLayout" Target="../slideLayouts/slideLayout236.xml"/><Relationship Id="rId3" Type="http://schemas.openxmlformats.org/officeDocument/2006/relationships/slideLayout" Target="../slideLayouts/slideLayout213.xml"/><Relationship Id="rId21" Type="http://schemas.openxmlformats.org/officeDocument/2006/relationships/slideLayout" Target="../slideLayouts/slideLayout231.xml"/><Relationship Id="rId34" Type="http://schemas.openxmlformats.org/officeDocument/2006/relationships/slideLayout" Target="../slideLayouts/slideLayout244.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33" Type="http://schemas.openxmlformats.org/officeDocument/2006/relationships/slideLayout" Target="../slideLayouts/slideLayout243.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slideLayout" Target="../slideLayouts/slideLayout230.xml"/><Relationship Id="rId29" Type="http://schemas.openxmlformats.org/officeDocument/2006/relationships/slideLayout" Target="../slideLayouts/slideLayout239.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32" Type="http://schemas.openxmlformats.org/officeDocument/2006/relationships/slideLayout" Target="../slideLayouts/slideLayout242.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31" Type="http://schemas.openxmlformats.org/officeDocument/2006/relationships/slideLayout" Target="../slideLayouts/slideLayout241.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 Id="rId35"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2.xml"/><Relationship Id="rId3" Type="http://schemas.openxmlformats.org/officeDocument/2006/relationships/slideLayout" Target="../slideLayouts/slideLayout247.xml"/><Relationship Id="rId7" Type="http://schemas.openxmlformats.org/officeDocument/2006/relationships/slideLayout" Target="../slideLayouts/slideLayout251.xml"/><Relationship Id="rId12" Type="http://schemas.openxmlformats.org/officeDocument/2006/relationships/theme" Target="../theme/theme15.xml"/><Relationship Id="rId2" Type="http://schemas.openxmlformats.org/officeDocument/2006/relationships/slideLayout" Target="../slideLayouts/slideLayout246.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5" Type="http://schemas.openxmlformats.org/officeDocument/2006/relationships/slideLayout" Target="../slideLayouts/slideLayout249.xml"/><Relationship Id="rId10" Type="http://schemas.openxmlformats.org/officeDocument/2006/relationships/slideLayout" Target="../slideLayouts/slideLayout254.xml"/><Relationship Id="rId4" Type="http://schemas.openxmlformats.org/officeDocument/2006/relationships/slideLayout" Target="../slideLayouts/slideLayout248.xml"/><Relationship Id="rId9" Type="http://schemas.openxmlformats.org/officeDocument/2006/relationships/slideLayout" Target="../slideLayouts/slideLayout25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image" Target="../media/image5.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image" Target="../media/image4.jpg"/><Relationship Id="rId2" Type="http://schemas.openxmlformats.org/officeDocument/2006/relationships/slideLayout" Target="../slideLayouts/slideLayout28.xml"/><Relationship Id="rId16" Type="http://schemas.openxmlformats.org/officeDocument/2006/relationships/theme" Target="../theme/theme4.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image" Target="../media/image7.png"/><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theme" Target="../theme/theme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3.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image" Target="../media/image14.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image" Target="../media/image15.png"/><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theme" Target="../theme/theme7.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theme" Target="../theme/theme8.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image" Target="../media/image20.png"/><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theme" Target="../theme/theme9.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6" r:id="rId1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0AEB4B-DC16-4B76-B84D-FF8AA148EB49}" type="datetimeFigureOut">
              <a:rPr lang="en-NZ" smtClean="0">
                <a:solidFill>
                  <a:prstClr val="black">
                    <a:tint val="75000"/>
                  </a:prstClr>
                </a:solidFill>
              </a:rPr>
              <a:pPr/>
              <a:t>6/06/2016</a:t>
            </a:fld>
            <a:endParaRPr lang="en-NZ">
              <a:solidFill>
                <a:prstClr val="black">
                  <a:tint val="75000"/>
                </a:prstClr>
              </a:solidFill>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solidFill>
                <a:prstClr val="black">
                  <a:tint val="75000"/>
                </a:prstClr>
              </a:solidFill>
            </a:endParaRPr>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30C021-06CF-40DF-A264-F5E2B3871621}" type="slidenum">
              <a:rPr lang="en-NZ" smtClean="0">
                <a:solidFill>
                  <a:prstClr val="black">
                    <a:tint val="75000"/>
                  </a:prstClr>
                </a:solidFill>
              </a:rPr>
              <a:pPr/>
              <a:t>‹#›</a:t>
            </a:fld>
            <a:endParaRPr lang="en-NZ">
              <a:solidFill>
                <a:prstClr val="black">
                  <a:tint val="75000"/>
                </a:prstClr>
              </a:solidFill>
            </a:endParaRPr>
          </a:p>
        </p:txBody>
      </p:sp>
    </p:spTree>
    <p:extLst>
      <p:ext uri="{BB962C8B-B14F-4D97-AF65-F5344CB8AC3E}">
        <p14:creationId xmlns:p14="http://schemas.microsoft.com/office/powerpoint/2010/main" val="488188649"/>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415" y="182216"/>
            <a:ext cx="11521431" cy="1063487"/>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2316451158"/>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Lst>
  <p:txStyles>
    <p:titleStyle>
      <a:lvl1pPr algn="l" defTabSz="913814" rtl="0" eaLnBrk="1" latinLnBrk="0" hangingPunct="1">
        <a:lnSpc>
          <a:spcPct val="80000"/>
        </a:lnSpc>
        <a:spcBef>
          <a:spcPct val="0"/>
        </a:spcBef>
        <a:buNone/>
        <a:defRPr sz="4399"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680" indent="-342680" algn="l" defTabSz="913814" rtl="0" eaLnBrk="1" latinLnBrk="0" hangingPunct="1">
        <a:spcBef>
          <a:spcPts val="1200"/>
        </a:spcBef>
        <a:buFont typeface="Arial" pitchFamily="34" charset="0"/>
        <a:buChar char="•"/>
        <a:defRPr sz="3199"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475" indent="-285566" algn="l" defTabSz="913814" rtl="0" eaLnBrk="1" latinLnBrk="0" hangingPunct="1">
        <a:spcBef>
          <a:spcPts val="300"/>
        </a:spcBef>
        <a:spcAft>
          <a:spcPts val="300"/>
        </a:spcAft>
        <a:buFont typeface="Arial" pitchFamily="34" charset="0"/>
        <a:buChar char="–"/>
        <a:defRPr sz="2799"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269" indent="-228453" algn="l" defTabSz="913814" rtl="0" eaLnBrk="1" latinLnBrk="0" hangingPunct="1">
        <a:spcBef>
          <a:spcPts val="200"/>
        </a:spcBef>
        <a:spcAft>
          <a:spcPts val="200"/>
        </a:spcAft>
        <a:buFont typeface="Arial" pitchFamily="34" charset="0"/>
        <a:buChar char="•"/>
        <a:defRPr sz="2399"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177" indent="-228453" algn="l" defTabSz="913814" rtl="0" eaLnBrk="1" latinLnBrk="0" hangingPunct="1">
        <a:spcBef>
          <a:spcPct val="20000"/>
        </a:spcBef>
        <a:buFont typeface="Arial" pitchFamily="34" charset="0"/>
        <a:buChar char="–"/>
        <a:defRPr sz="1999"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083" indent="-228453" algn="l" defTabSz="913814" rtl="0" eaLnBrk="1" latinLnBrk="0" hangingPunct="1">
        <a:spcBef>
          <a:spcPct val="20000"/>
        </a:spcBef>
        <a:buFont typeface="Arial" pitchFamily="34" charset="0"/>
        <a:buChar char="»"/>
        <a:defRPr sz="1999"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2991" indent="-228453" algn="l" defTabSz="913814"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898" indent="-228453" algn="l" defTabSz="913814"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805" indent="-228453" algn="l" defTabSz="913814"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713" indent="-228453" algn="l" defTabSz="913814"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814" rtl="0" eaLnBrk="1" latinLnBrk="0" hangingPunct="1">
        <a:defRPr sz="1799" kern="1200">
          <a:solidFill>
            <a:schemeClr val="tx1"/>
          </a:solidFill>
          <a:latin typeface="+mn-lt"/>
          <a:ea typeface="+mn-ea"/>
          <a:cs typeface="+mn-cs"/>
        </a:defRPr>
      </a:lvl1pPr>
      <a:lvl2pPr marL="456907" algn="l" defTabSz="913814" rtl="0" eaLnBrk="1" latinLnBrk="0" hangingPunct="1">
        <a:defRPr sz="1799" kern="1200">
          <a:solidFill>
            <a:schemeClr val="tx1"/>
          </a:solidFill>
          <a:latin typeface="+mn-lt"/>
          <a:ea typeface="+mn-ea"/>
          <a:cs typeface="+mn-cs"/>
        </a:defRPr>
      </a:lvl2pPr>
      <a:lvl3pPr marL="913814" algn="l" defTabSz="913814" rtl="0" eaLnBrk="1" latinLnBrk="0" hangingPunct="1">
        <a:defRPr sz="1799" kern="1200">
          <a:solidFill>
            <a:schemeClr val="tx1"/>
          </a:solidFill>
          <a:latin typeface="+mn-lt"/>
          <a:ea typeface="+mn-ea"/>
          <a:cs typeface="+mn-cs"/>
        </a:defRPr>
      </a:lvl3pPr>
      <a:lvl4pPr marL="1370722" algn="l" defTabSz="913814" rtl="0" eaLnBrk="1" latinLnBrk="0" hangingPunct="1">
        <a:defRPr sz="1799" kern="1200">
          <a:solidFill>
            <a:schemeClr val="tx1"/>
          </a:solidFill>
          <a:latin typeface="+mn-lt"/>
          <a:ea typeface="+mn-ea"/>
          <a:cs typeface="+mn-cs"/>
        </a:defRPr>
      </a:lvl4pPr>
      <a:lvl5pPr marL="1827630" algn="l" defTabSz="913814" rtl="0" eaLnBrk="1" latinLnBrk="0" hangingPunct="1">
        <a:defRPr sz="1799" kern="1200">
          <a:solidFill>
            <a:schemeClr val="tx1"/>
          </a:solidFill>
          <a:latin typeface="+mn-lt"/>
          <a:ea typeface="+mn-ea"/>
          <a:cs typeface="+mn-cs"/>
        </a:defRPr>
      </a:lvl5pPr>
      <a:lvl6pPr marL="2284536" algn="l" defTabSz="913814" rtl="0" eaLnBrk="1" latinLnBrk="0" hangingPunct="1">
        <a:defRPr sz="1799" kern="1200">
          <a:solidFill>
            <a:schemeClr val="tx1"/>
          </a:solidFill>
          <a:latin typeface="+mn-lt"/>
          <a:ea typeface="+mn-ea"/>
          <a:cs typeface="+mn-cs"/>
        </a:defRPr>
      </a:lvl6pPr>
      <a:lvl7pPr marL="2741444" algn="l" defTabSz="913814" rtl="0" eaLnBrk="1" latinLnBrk="0" hangingPunct="1">
        <a:defRPr sz="1799" kern="1200">
          <a:solidFill>
            <a:schemeClr val="tx1"/>
          </a:solidFill>
          <a:latin typeface="+mn-lt"/>
          <a:ea typeface="+mn-ea"/>
          <a:cs typeface="+mn-cs"/>
        </a:defRPr>
      </a:lvl7pPr>
      <a:lvl8pPr marL="3198351" algn="l" defTabSz="913814" rtl="0" eaLnBrk="1" latinLnBrk="0" hangingPunct="1">
        <a:defRPr sz="1799" kern="1200">
          <a:solidFill>
            <a:schemeClr val="tx1"/>
          </a:solidFill>
          <a:latin typeface="+mn-lt"/>
          <a:ea typeface="+mn-ea"/>
          <a:cs typeface="+mn-cs"/>
        </a:defRPr>
      </a:lvl8pPr>
      <a:lvl9pPr marL="3655261" algn="l" defTabSz="913814" rtl="0" eaLnBrk="1" latinLnBrk="0" hangingPunct="1">
        <a:defRPr sz="17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2196605" y="0"/>
            <a:ext cx="87596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3262481"/>
      </p:ext>
    </p:extLst>
  </p:cSld>
  <p:clrMap bg1="dk1" tx1="lt1" bg2="dk2" tx2="lt2" accent1="accent1" accent2="accent2" accent3="accent3" accent4="accent4" accent5="accent5" accent6="accent6" hlink="hlink" folHlink="folHlink"/>
  <p:sldLayoutIdLst>
    <p:sldLayoutId id="2147484271" r:id="rId1"/>
    <p:sldLayoutId id="2147484272" r:id="rId2"/>
    <p:sldLayoutId id="2147484273" r:id="rId3"/>
  </p:sldLayoutIdLst>
  <p:transition>
    <p:fade/>
  </p:transition>
  <p:txStyles>
    <p:titleStyle>
      <a:lvl1pPr algn="l" defTabSz="913319" rtl="0" eaLnBrk="0" fontAlgn="base" hangingPunct="0">
        <a:lnSpc>
          <a:spcPct val="90000"/>
        </a:lnSpc>
        <a:spcBef>
          <a:spcPct val="0"/>
        </a:spcBef>
        <a:spcAft>
          <a:spcPct val="0"/>
        </a:spcAft>
        <a:defRPr lang="en-US" sz="4704"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2pPr>
      <a:lvl3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3pPr>
      <a:lvl4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4pPr>
      <a:lvl5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5pPr>
      <a:lvl6pPr marL="448102" algn="l" defTabSz="913319" rtl="0" fontAlgn="base">
        <a:lnSpc>
          <a:spcPct val="90000"/>
        </a:lnSpc>
        <a:spcBef>
          <a:spcPct val="0"/>
        </a:spcBef>
        <a:spcAft>
          <a:spcPct val="0"/>
        </a:spcAft>
        <a:defRPr sz="4704">
          <a:solidFill>
            <a:schemeClr val="tx1"/>
          </a:solidFill>
          <a:latin typeface="Segoe UI Light" charset="0"/>
          <a:ea typeface="ＭＳ Ｐゴシック" charset="0"/>
        </a:defRPr>
      </a:lvl6pPr>
      <a:lvl7pPr marL="896203" algn="l" defTabSz="913319" rtl="0" fontAlgn="base">
        <a:lnSpc>
          <a:spcPct val="90000"/>
        </a:lnSpc>
        <a:spcBef>
          <a:spcPct val="0"/>
        </a:spcBef>
        <a:spcAft>
          <a:spcPct val="0"/>
        </a:spcAft>
        <a:defRPr sz="4704">
          <a:solidFill>
            <a:schemeClr val="tx1"/>
          </a:solidFill>
          <a:latin typeface="Segoe UI Light" charset="0"/>
          <a:ea typeface="ＭＳ Ｐゴシック" charset="0"/>
        </a:defRPr>
      </a:lvl7pPr>
      <a:lvl8pPr marL="1344305" algn="l" defTabSz="913319" rtl="0" fontAlgn="base">
        <a:lnSpc>
          <a:spcPct val="90000"/>
        </a:lnSpc>
        <a:spcBef>
          <a:spcPct val="0"/>
        </a:spcBef>
        <a:spcAft>
          <a:spcPct val="0"/>
        </a:spcAft>
        <a:defRPr sz="4704">
          <a:solidFill>
            <a:schemeClr val="tx1"/>
          </a:solidFill>
          <a:latin typeface="Segoe UI Light" charset="0"/>
          <a:ea typeface="ＭＳ Ｐゴシック" charset="0"/>
        </a:defRPr>
      </a:lvl8pPr>
      <a:lvl9pPr marL="1792407" algn="l" defTabSz="913319" rtl="0" fontAlgn="base">
        <a:lnSpc>
          <a:spcPct val="90000"/>
        </a:lnSpc>
        <a:spcBef>
          <a:spcPct val="0"/>
        </a:spcBef>
        <a:spcAft>
          <a:spcPct val="0"/>
        </a:spcAft>
        <a:defRPr sz="4704">
          <a:solidFill>
            <a:schemeClr val="tx1"/>
          </a:solidFill>
          <a:latin typeface="Segoe UI Light" charset="0"/>
          <a:ea typeface="ＭＳ Ｐゴシック" charset="0"/>
        </a:defRPr>
      </a:lvl9pPr>
    </p:titleStyle>
    <p:bodyStyle>
      <a:lvl1pPr marL="336076" indent="-336076" algn="l" defTabSz="913319" rtl="0" eaLnBrk="0" fontAlgn="base" hangingPunct="0">
        <a:lnSpc>
          <a:spcPct val="90000"/>
        </a:lnSpc>
        <a:spcBef>
          <a:spcPct val="20000"/>
        </a:spcBef>
        <a:spcAft>
          <a:spcPct val="0"/>
        </a:spcAft>
        <a:buSzPct val="90000"/>
        <a:buFont typeface="Arial" panose="020B0604020202020204" pitchFamily="34" charset="0"/>
        <a:buChar char="•"/>
        <a:defRPr sz="392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574" indent="-236498" algn="l" defTabSz="913319" rtl="0" eaLnBrk="0" fontAlgn="base" hangingPunct="0">
        <a:lnSpc>
          <a:spcPct val="90000"/>
        </a:lnSpc>
        <a:spcBef>
          <a:spcPct val="20000"/>
        </a:spcBef>
        <a:spcAft>
          <a:spcPct val="0"/>
        </a:spcAft>
        <a:buSzPct val="90000"/>
        <a:buFont typeface="Arial" panose="020B0604020202020204" pitchFamily="34" charset="0"/>
        <a:buChar char="•"/>
        <a:defRPr sz="2352"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178"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sz="196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229"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280"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5"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05457" y="2991146"/>
            <a:ext cx="6858623" cy="876329"/>
          </a:xfrm>
          <a:prstGeom prst="rect">
            <a:avLst/>
          </a:prstGeom>
        </p:spPr>
      </p:pic>
    </p:spTree>
    <p:extLst>
      <p:ext uri="{BB962C8B-B14F-4D97-AF65-F5344CB8AC3E}">
        <p14:creationId xmlns:p14="http://schemas.microsoft.com/office/powerpoint/2010/main" val="2158068576"/>
      </p:ext>
    </p:extLst>
  </p:cSld>
  <p:clrMap bg1="dk1" tx1="lt1" bg2="dk2" tx2="lt2" accent1="accent1" accent2="accent2" accent3="accent3" accent4="accent4" accent5="accent5" accent6="accent6" hlink="hlink" folHlink="folHlink"/>
  <p:sldLayoutIdLst>
    <p:sldLayoutId id="2147484275" r:id="rId1"/>
    <p:sldLayoutId id="2147484276" r:id="rId2"/>
    <p:sldLayoutId id="2147484277" r:id="rId3"/>
    <p:sldLayoutId id="2147484278" r:id="rId4"/>
    <p:sldLayoutId id="2147484279" r:id="rId5"/>
    <p:sldLayoutId id="2147484280" r:id="rId6"/>
    <p:sldLayoutId id="2147484281" r:id="rId7"/>
    <p:sldLayoutId id="2147484282" r:id="rId8"/>
    <p:sldLayoutId id="2147484283" r:id="rId9"/>
    <p:sldLayoutId id="2147484284" r:id="rId10"/>
    <p:sldLayoutId id="2147484285" r:id="rId11"/>
    <p:sldLayoutId id="2147484286" r:id="rId12"/>
    <p:sldLayoutId id="2147484287" r:id="rId13"/>
    <p:sldLayoutId id="2147484288" r:id="rId14"/>
    <p:sldLayoutId id="2147484289" r:id="rId15"/>
    <p:sldLayoutId id="2147484290" r:id="rId16"/>
    <p:sldLayoutId id="2147484291" r:id="rId17"/>
    <p:sldLayoutId id="2147484292" r:id="rId18"/>
    <p:sldLayoutId id="2147484293" r:id="rId19"/>
    <p:sldLayoutId id="2147484294" r:id="rId20"/>
    <p:sldLayoutId id="2147484295" r:id="rId21"/>
    <p:sldLayoutId id="2147484296" r:id="rId22"/>
    <p:sldLayoutId id="2147484297" r:id="rId23"/>
    <p:sldLayoutId id="2147484298" r:id="rId24"/>
    <p:sldLayoutId id="2147484299" r:id="rId25"/>
    <p:sldLayoutId id="2147484300" r:id="rId26"/>
    <p:sldLayoutId id="2147484301" r:id="rId27"/>
  </p:sldLayoutIdLst>
  <p:transition>
    <p:fade/>
  </p:transition>
  <p:txStyles>
    <p:titleStyle>
      <a:lvl1pPr algn="l" defTabSz="914121"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54" marR="0" indent="-336054" algn="l" defTabSz="914121"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536" marR="0" indent="-236482" algn="l" defTabSz="914121"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27"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62"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99" marR="0" indent="-224037" algn="l" defTabSz="91412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831"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92"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95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013" indent="-228531" algn="l" defTabSz="914121"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21" rtl="0" eaLnBrk="1" latinLnBrk="0" hangingPunct="1">
        <a:defRPr sz="1765" kern="1200">
          <a:solidFill>
            <a:schemeClr val="tx1"/>
          </a:solidFill>
          <a:latin typeface="+mn-lt"/>
          <a:ea typeface="+mn-ea"/>
          <a:cs typeface="+mn-cs"/>
        </a:defRPr>
      </a:lvl1pPr>
      <a:lvl2pPr marL="457061" algn="l" defTabSz="914121" rtl="0" eaLnBrk="1" latinLnBrk="0" hangingPunct="1">
        <a:defRPr sz="1765" kern="1200">
          <a:solidFill>
            <a:schemeClr val="tx1"/>
          </a:solidFill>
          <a:latin typeface="+mn-lt"/>
          <a:ea typeface="+mn-ea"/>
          <a:cs typeface="+mn-cs"/>
        </a:defRPr>
      </a:lvl2pPr>
      <a:lvl3pPr marL="914121" algn="l" defTabSz="914121" rtl="0" eaLnBrk="1" latinLnBrk="0" hangingPunct="1">
        <a:defRPr sz="1765" kern="1200">
          <a:solidFill>
            <a:schemeClr val="tx1"/>
          </a:solidFill>
          <a:latin typeface="+mn-lt"/>
          <a:ea typeface="+mn-ea"/>
          <a:cs typeface="+mn-cs"/>
        </a:defRPr>
      </a:lvl3pPr>
      <a:lvl4pPr marL="1371181" algn="l" defTabSz="914121" rtl="0" eaLnBrk="1" latinLnBrk="0" hangingPunct="1">
        <a:defRPr sz="1765" kern="1200">
          <a:solidFill>
            <a:schemeClr val="tx1"/>
          </a:solidFill>
          <a:latin typeface="+mn-lt"/>
          <a:ea typeface="+mn-ea"/>
          <a:cs typeface="+mn-cs"/>
        </a:defRPr>
      </a:lvl4pPr>
      <a:lvl5pPr marL="1828240" algn="l" defTabSz="914121" rtl="0" eaLnBrk="1" latinLnBrk="0" hangingPunct="1">
        <a:defRPr sz="1765" kern="1200">
          <a:solidFill>
            <a:schemeClr val="tx1"/>
          </a:solidFill>
          <a:latin typeface="+mn-lt"/>
          <a:ea typeface="+mn-ea"/>
          <a:cs typeface="+mn-cs"/>
        </a:defRPr>
      </a:lvl5pPr>
      <a:lvl6pPr marL="2285303" algn="l" defTabSz="914121" rtl="0" eaLnBrk="1" latinLnBrk="0" hangingPunct="1">
        <a:defRPr sz="1765" kern="1200">
          <a:solidFill>
            <a:schemeClr val="tx1"/>
          </a:solidFill>
          <a:latin typeface="+mn-lt"/>
          <a:ea typeface="+mn-ea"/>
          <a:cs typeface="+mn-cs"/>
        </a:defRPr>
      </a:lvl6pPr>
      <a:lvl7pPr marL="2742362" algn="l" defTabSz="914121" rtl="0" eaLnBrk="1" latinLnBrk="0" hangingPunct="1">
        <a:defRPr sz="1765" kern="1200">
          <a:solidFill>
            <a:schemeClr val="tx1"/>
          </a:solidFill>
          <a:latin typeface="+mn-lt"/>
          <a:ea typeface="+mn-ea"/>
          <a:cs typeface="+mn-cs"/>
        </a:defRPr>
      </a:lvl7pPr>
      <a:lvl8pPr marL="3199422" algn="l" defTabSz="914121" rtl="0" eaLnBrk="1" latinLnBrk="0" hangingPunct="1">
        <a:defRPr sz="1765" kern="1200">
          <a:solidFill>
            <a:schemeClr val="tx1"/>
          </a:solidFill>
          <a:latin typeface="+mn-lt"/>
          <a:ea typeface="+mn-ea"/>
          <a:cs typeface="+mn-cs"/>
        </a:defRPr>
      </a:lvl8pPr>
      <a:lvl9pPr marL="3656484" algn="l" defTabSz="914121"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80"/>
            <a:ext cx="11650485"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9500513"/>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 id="2147484333" r:id="rId31"/>
    <p:sldLayoutId id="2147484334" r:id="rId32"/>
    <p:sldLayoutId id="2147484335" r:id="rId33"/>
    <p:sldLayoutId id="2147484336" r:id="rId34"/>
  </p:sldLayoutIdLst>
  <p:transition>
    <p:fade/>
  </p:transition>
  <p:txStyles>
    <p:titleStyle>
      <a:lvl1pPr algn="l" defTabSz="914060"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1" marR="0" indent="-336031" algn="l" defTabSz="914060"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499" marR="0" indent="-236467" algn="l" defTabSz="91406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5"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6"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18" marR="0" indent="-224022" algn="l" defTabSz="91406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665"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69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27"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59" indent="-228516" algn="l" defTabSz="91406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0" rtl="0" eaLnBrk="1" latinLnBrk="0" hangingPunct="1">
        <a:defRPr sz="1765" kern="1200">
          <a:solidFill>
            <a:schemeClr val="tx1"/>
          </a:solidFill>
          <a:latin typeface="+mn-lt"/>
          <a:ea typeface="+mn-ea"/>
          <a:cs typeface="+mn-cs"/>
        </a:defRPr>
      </a:lvl1pPr>
      <a:lvl2pPr marL="457031" algn="l" defTabSz="914060" rtl="0" eaLnBrk="1" latinLnBrk="0" hangingPunct="1">
        <a:defRPr sz="1765" kern="1200">
          <a:solidFill>
            <a:schemeClr val="tx1"/>
          </a:solidFill>
          <a:latin typeface="+mn-lt"/>
          <a:ea typeface="+mn-ea"/>
          <a:cs typeface="+mn-cs"/>
        </a:defRPr>
      </a:lvl2pPr>
      <a:lvl3pPr marL="914060" algn="l" defTabSz="914060" rtl="0" eaLnBrk="1" latinLnBrk="0" hangingPunct="1">
        <a:defRPr sz="1765" kern="1200">
          <a:solidFill>
            <a:schemeClr val="tx1"/>
          </a:solidFill>
          <a:latin typeface="+mn-lt"/>
          <a:ea typeface="+mn-ea"/>
          <a:cs typeface="+mn-cs"/>
        </a:defRPr>
      </a:lvl3pPr>
      <a:lvl4pPr marL="1371091" algn="l" defTabSz="914060" rtl="0" eaLnBrk="1" latinLnBrk="0" hangingPunct="1">
        <a:defRPr sz="1765" kern="1200">
          <a:solidFill>
            <a:schemeClr val="tx1"/>
          </a:solidFill>
          <a:latin typeface="+mn-lt"/>
          <a:ea typeface="+mn-ea"/>
          <a:cs typeface="+mn-cs"/>
        </a:defRPr>
      </a:lvl4pPr>
      <a:lvl5pPr marL="1828121" algn="l" defTabSz="914060" rtl="0" eaLnBrk="1" latinLnBrk="0" hangingPunct="1">
        <a:defRPr sz="1765" kern="1200">
          <a:solidFill>
            <a:schemeClr val="tx1"/>
          </a:solidFill>
          <a:latin typeface="+mn-lt"/>
          <a:ea typeface="+mn-ea"/>
          <a:cs typeface="+mn-cs"/>
        </a:defRPr>
      </a:lvl5pPr>
      <a:lvl6pPr marL="2285153" algn="l" defTabSz="914060" rtl="0" eaLnBrk="1" latinLnBrk="0" hangingPunct="1">
        <a:defRPr sz="1765" kern="1200">
          <a:solidFill>
            <a:schemeClr val="tx1"/>
          </a:solidFill>
          <a:latin typeface="+mn-lt"/>
          <a:ea typeface="+mn-ea"/>
          <a:cs typeface="+mn-cs"/>
        </a:defRPr>
      </a:lvl6pPr>
      <a:lvl7pPr marL="2742183" algn="l" defTabSz="914060" rtl="0" eaLnBrk="1" latinLnBrk="0" hangingPunct="1">
        <a:defRPr sz="1765" kern="1200">
          <a:solidFill>
            <a:schemeClr val="tx1"/>
          </a:solidFill>
          <a:latin typeface="+mn-lt"/>
          <a:ea typeface="+mn-ea"/>
          <a:cs typeface="+mn-cs"/>
        </a:defRPr>
      </a:lvl7pPr>
      <a:lvl8pPr marL="3199212" algn="l" defTabSz="914060" rtl="0" eaLnBrk="1" latinLnBrk="0" hangingPunct="1">
        <a:defRPr sz="1765" kern="1200">
          <a:solidFill>
            <a:schemeClr val="tx1"/>
          </a:solidFill>
          <a:latin typeface="+mn-lt"/>
          <a:ea typeface="+mn-ea"/>
          <a:cs typeface="+mn-cs"/>
        </a:defRPr>
      </a:lvl8pPr>
      <a:lvl9pPr marL="3656243" algn="l" defTabSz="914060"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0AEB4B-DC16-4B76-B84D-FF8AA148EB49}" type="datetimeFigureOut">
              <a:rPr lang="en-NZ" smtClean="0"/>
              <a:t>6/06/2016</a:t>
            </a:fld>
            <a:endParaRPr lang="en-NZ"/>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30C021-06CF-40DF-A264-F5E2B3871621}" type="slidenum">
              <a:rPr lang="en-NZ" smtClean="0"/>
              <a:t>‹#›</a:t>
            </a:fld>
            <a:endParaRPr lang="en-NZ"/>
          </a:p>
        </p:txBody>
      </p:sp>
    </p:spTree>
    <p:extLst>
      <p:ext uri="{BB962C8B-B14F-4D97-AF65-F5344CB8AC3E}">
        <p14:creationId xmlns:p14="http://schemas.microsoft.com/office/powerpoint/2010/main" val="3701187881"/>
      </p:ext>
    </p:extLst>
  </p:cSld>
  <p:clrMap bg1="lt1" tx1="dk1" bg2="lt2" tx2="dk2" accent1="accent1" accent2="accent2" accent3="accent3" accent4="accent4" accent5="accent5" accent6="accent6" hlink="hlink" folHlink="folHlink"/>
  <p:sldLayoutIdLst>
    <p:sldLayoutId id="2147484338" r:id="rId1"/>
    <p:sldLayoutId id="2147484339" r:id="rId2"/>
    <p:sldLayoutId id="2147484340" r:id="rId3"/>
    <p:sldLayoutId id="2147484341" r:id="rId4"/>
    <p:sldLayoutId id="2147484342" r:id="rId5"/>
    <p:sldLayoutId id="2147484343" r:id="rId6"/>
    <p:sldLayoutId id="2147484344" r:id="rId7"/>
    <p:sldLayoutId id="2147484345" r:id="rId8"/>
    <p:sldLayoutId id="2147484346" r:id="rId9"/>
    <p:sldLayoutId id="2147484347" r:id="rId10"/>
    <p:sldLayoutId id="2147484348"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59" r:id="rId2"/>
    <p:sldLayoutId id="2147484048" r:id="rId3"/>
    <p:sldLayoutId id="2147484061" r:id="rId4"/>
    <p:sldLayoutId id="2147484049" r:id="rId5"/>
    <p:sldLayoutId id="2147484063" r:id="rId6"/>
    <p:sldLayoutId id="2147484057" r:id="rId7"/>
    <p:sldLayoutId id="2147484065" r:id="rId8"/>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0901" y="280416"/>
            <a:ext cx="11149813" cy="77046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80901" y="1691921"/>
            <a:ext cx="11149813" cy="1898981"/>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9432967"/>
      </p:ext>
    </p:extLst>
  </p:cSld>
  <p:clrMap bg1="dk1" tx1="lt1" bg2="dk2" tx2="lt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Lst>
  <p:transition>
    <p:fade/>
  </p:transition>
  <p:txStyles>
    <p:titleStyle>
      <a:lvl1pPr algn="l" defTabSz="914240" rtl="0" fontAlgn="base">
        <a:lnSpc>
          <a:spcPct val="90000"/>
        </a:lnSpc>
        <a:spcBef>
          <a:spcPct val="0"/>
        </a:spcBef>
        <a:spcAft>
          <a:spcPct val="0"/>
        </a:spcAft>
        <a:defRPr lang="en-US" sz="5500" kern="1200" spc="-100" dirty="0">
          <a:ln w="3175">
            <a:noFill/>
          </a:ln>
          <a:solidFill>
            <a:srgbClr val="68217A"/>
          </a:solidFill>
          <a:latin typeface="Segoe UI Light" pitchFamily="34" charset="0"/>
          <a:ea typeface="ＭＳ Ｐゴシック" charset="0"/>
          <a:cs typeface="Arial" charset="0"/>
        </a:defRPr>
      </a:lvl1pPr>
      <a:lvl2pPr algn="l" defTabSz="914240" rtl="0" fontAlgn="base">
        <a:lnSpc>
          <a:spcPct val="90000"/>
        </a:lnSpc>
        <a:spcBef>
          <a:spcPct val="0"/>
        </a:spcBef>
        <a:spcAft>
          <a:spcPct val="0"/>
        </a:spcAft>
        <a:defRPr sz="5500">
          <a:solidFill>
            <a:schemeClr val="tx1"/>
          </a:solidFill>
          <a:latin typeface="Segoe UI Light" charset="0"/>
          <a:ea typeface="ＭＳ Ｐゴシック" charset="0"/>
        </a:defRPr>
      </a:lvl2pPr>
      <a:lvl3pPr algn="l" defTabSz="914240" rtl="0" fontAlgn="base">
        <a:lnSpc>
          <a:spcPct val="90000"/>
        </a:lnSpc>
        <a:spcBef>
          <a:spcPct val="0"/>
        </a:spcBef>
        <a:spcAft>
          <a:spcPct val="0"/>
        </a:spcAft>
        <a:defRPr sz="5500">
          <a:solidFill>
            <a:schemeClr val="tx1"/>
          </a:solidFill>
          <a:latin typeface="Segoe UI Light" charset="0"/>
          <a:ea typeface="ＭＳ Ｐゴシック" charset="0"/>
        </a:defRPr>
      </a:lvl3pPr>
      <a:lvl4pPr algn="l" defTabSz="914240" rtl="0" fontAlgn="base">
        <a:lnSpc>
          <a:spcPct val="90000"/>
        </a:lnSpc>
        <a:spcBef>
          <a:spcPct val="0"/>
        </a:spcBef>
        <a:spcAft>
          <a:spcPct val="0"/>
        </a:spcAft>
        <a:defRPr sz="5500">
          <a:solidFill>
            <a:schemeClr val="tx1"/>
          </a:solidFill>
          <a:latin typeface="Segoe UI Light" charset="0"/>
          <a:ea typeface="ＭＳ Ｐゴシック" charset="0"/>
        </a:defRPr>
      </a:lvl4pPr>
      <a:lvl5pPr algn="l" defTabSz="914240" rtl="0" fontAlgn="base">
        <a:lnSpc>
          <a:spcPct val="90000"/>
        </a:lnSpc>
        <a:spcBef>
          <a:spcPct val="0"/>
        </a:spcBef>
        <a:spcAft>
          <a:spcPct val="0"/>
        </a:spcAft>
        <a:defRPr sz="5500">
          <a:solidFill>
            <a:schemeClr val="tx1"/>
          </a:solidFill>
          <a:latin typeface="Segoe UI Light" charset="0"/>
          <a:ea typeface="ＭＳ Ｐゴシック" charset="0"/>
        </a:defRPr>
      </a:lvl5pPr>
      <a:lvl6pPr marL="609493" algn="l" defTabSz="914240" rtl="0" fontAlgn="base">
        <a:lnSpc>
          <a:spcPct val="90000"/>
        </a:lnSpc>
        <a:spcBef>
          <a:spcPct val="0"/>
        </a:spcBef>
        <a:spcAft>
          <a:spcPct val="0"/>
        </a:spcAft>
        <a:defRPr sz="5500">
          <a:solidFill>
            <a:schemeClr val="tx1"/>
          </a:solidFill>
          <a:latin typeface="Segoe UI Light" charset="0"/>
          <a:ea typeface="ＭＳ Ｐゴシック" charset="0"/>
        </a:defRPr>
      </a:lvl6pPr>
      <a:lvl7pPr marL="1218987" algn="l" defTabSz="914240" rtl="0" fontAlgn="base">
        <a:lnSpc>
          <a:spcPct val="90000"/>
        </a:lnSpc>
        <a:spcBef>
          <a:spcPct val="0"/>
        </a:spcBef>
        <a:spcAft>
          <a:spcPct val="0"/>
        </a:spcAft>
        <a:defRPr sz="5500">
          <a:solidFill>
            <a:schemeClr val="tx1"/>
          </a:solidFill>
          <a:latin typeface="Segoe UI Light" charset="0"/>
          <a:ea typeface="ＭＳ Ｐゴシック" charset="0"/>
        </a:defRPr>
      </a:lvl7pPr>
      <a:lvl8pPr marL="1828480" algn="l" defTabSz="914240" rtl="0" fontAlgn="base">
        <a:lnSpc>
          <a:spcPct val="90000"/>
        </a:lnSpc>
        <a:spcBef>
          <a:spcPct val="0"/>
        </a:spcBef>
        <a:spcAft>
          <a:spcPct val="0"/>
        </a:spcAft>
        <a:defRPr sz="5500">
          <a:solidFill>
            <a:schemeClr val="tx1"/>
          </a:solidFill>
          <a:latin typeface="Segoe UI Light" charset="0"/>
          <a:ea typeface="ＭＳ Ｐゴシック" charset="0"/>
        </a:defRPr>
      </a:lvl8pPr>
      <a:lvl9pPr marL="2437973" algn="l" defTabSz="914240" rtl="0" fontAlgn="base">
        <a:lnSpc>
          <a:spcPct val="90000"/>
        </a:lnSpc>
        <a:spcBef>
          <a:spcPct val="0"/>
        </a:spcBef>
        <a:spcAft>
          <a:spcPct val="0"/>
        </a:spcAft>
        <a:defRPr sz="5500">
          <a:solidFill>
            <a:schemeClr val="tx1"/>
          </a:solidFill>
          <a:latin typeface="Segoe UI Light" charset="0"/>
          <a:ea typeface="ＭＳ Ｐゴシック" charset="0"/>
        </a:defRPr>
      </a:lvl9pPr>
    </p:titleStyle>
    <p:bodyStyle>
      <a:lvl1pPr marL="344957" indent="-344957" algn="l" defTabSz="914240" rtl="0" fontAlgn="base">
        <a:lnSpc>
          <a:spcPct val="90000"/>
        </a:lnSpc>
        <a:spcBef>
          <a:spcPct val="20000"/>
        </a:spcBef>
        <a:spcAft>
          <a:spcPct val="0"/>
        </a:spcAft>
        <a:buSzPct val="90000"/>
        <a:buFont typeface="Arial" charset="0"/>
        <a:buChar char="•"/>
        <a:defRPr sz="3200" kern="1200">
          <a:solidFill>
            <a:srgbClr val="68217A"/>
          </a:solidFill>
          <a:latin typeface="+mn-lt"/>
          <a:ea typeface="ＭＳ Ｐゴシック" charset="0"/>
          <a:cs typeface="ＭＳ Ｐゴシック" charset="0"/>
        </a:defRPr>
      </a:lvl1pPr>
      <a:lvl2pPr marL="628541" indent="-283584" algn="l" defTabSz="914240" rtl="0" fontAlgn="base">
        <a:lnSpc>
          <a:spcPct val="90000"/>
        </a:lnSpc>
        <a:spcBef>
          <a:spcPct val="20000"/>
        </a:spcBef>
        <a:spcAft>
          <a:spcPct val="0"/>
        </a:spcAft>
        <a:buSzPct val="90000"/>
        <a:buFont typeface="Arial" charset="0"/>
        <a:buChar char="•"/>
        <a:tabLst>
          <a:tab pos="628541" algn="l"/>
        </a:tabLst>
        <a:defRPr sz="2800" kern="1200">
          <a:solidFill>
            <a:srgbClr val="68217A"/>
          </a:solidFill>
          <a:latin typeface="+mn-lt"/>
          <a:ea typeface="ＭＳ Ｐゴシック" charset="0"/>
          <a:cs typeface="+mn-cs"/>
        </a:defRPr>
      </a:lvl2pPr>
      <a:lvl3pPr marL="914240" indent="-283584" algn="l" defTabSz="914240" rtl="0" fontAlgn="base">
        <a:lnSpc>
          <a:spcPct val="90000"/>
        </a:lnSpc>
        <a:spcBef>
          <a:spcPct val="20000"/>
        </a:spcBef>
        <a:spcAft>
          <a:spcPct val="0"/>
        </a:spcAft>
        <a:buSzPct val="90000"/>
        <a:buFont typeface="Arial" charset="0"/>
        <a:buChar char="•"/>
        <a:defRPr kern="1200">
          <a:solidFill>
            <a:srgbClr val="68217A"/>
          </a:solidFill>
          <a:latin typeface="+mn-lt"/>
          <a:ea typeface="ＭＳ Ｐゴシック" charset="0"/>
          <a:cs typeface="+mn-cs"/>
        </a:defRPr>
      </a:lvl3pPr>
      <a:lvl4pPr marL="1481407" indent="-222212" algn="l" defTabSz="914240" rtl="0" fontAlgn="base">
        <a:lnSpc>
          <a:spcPct val="90000"/>
        </a:lnSpc>
        <a:spcBef>
          <a:spcPct val="20000"/>
        </a:spcBef>
        <a:spcAft>
          <a:spcPct val="0"/>
        </a:spcAft>
        <a:buSzPct val="90000"/>
        <a:buFont typeface="Arial" charset="0"/>
        <a:buChar char="•"/>
        <a:tabLst>
          <a:tab pos="914240" algn="l"/>
        </a:tabLst>
        <a:defRPr sz="2000" kern="1200">
          <a:solidFill>
            <a:srgbClr val="68217A"/>
          </a:solidFill>
          <a:latin typeface="+mn-lt"/>
          <a:ea typeface="ＭＳ Ｐゴシック" charset="0"/>
          <a:cs typeface="+mn-cs"/>
        </a:defRPr>
      </a:lvl4pPr>
      <a:lvl5pPr marL="1712084" indent="-228560" algn="l" defTabSz="914240" rtl="0" fontAlgn="base">
        <a:lnSpc>
          <a:spcPct val="90000"/>
        </a:lnSpc>
        <a:spcBef>
          <a:spcPct val="20000"/>
        </a:spcBef>
        <a:spcAft>
          <a:spcPct val="0"/>
        </a:spcAft>
        <a:buSzPct val="90000"/>
        <a:buFont typeface="Arial" charset="0"/>
        <a:buChar char="•"/>
        <a:defRPr sz="2000" kern="1200">
          <a:solidFill>
            <a:srgbClr val="68217A"/>
          </a:solidFill>
          <a:latin typeface="+mn-lt"/>
          <a:ea typeface="ＭＳ Ｐゴシック" charset="0"/>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bwMode="auto">
          <a:xfrm>
            <a:off x="1084729" y="2"/>
            <a:ext cx="11104096" cy="1091821"/>
          </a:xfrm>
          <a:prstGeom prst="rect">
            <a:avLst/>
          </a:prstGeom>
          <a:solidFill>
            <a:srgbClr val="59CB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Placeholder 1"/>
          <p:cNvSpPr>
            <a:spLocks noGrp="1"/>
          </p:cNvSpPr>
          <p:nvPr>
            <p:ph type="title"/>
          </p:nvPr>
        </p:nvSpPr>
        <p:spPr>
          <a:xfrm>
            <a:off x="1541929" y="161927"/>
            <a:ext cx="10126196" cy="747897"/>
          </a:xfrm>
          <a:prstGeom prst="rect">
            <a:avLst/>
          </a:prstGeom>
        </p:spPr>
        <p:txBody>
          <a:bodyPr vert="horz" wrap="square" lIns="0" tIns="0" rIns="0" bIns="0" rtlCol="0" anchor="ctr" anchorCtr="0">
            <a:normAutofit/>
          </a:bodyPr>
          <a:lstStyle/>
          <a:p>
            <a:r>
              <a:rPr lang="en-US" dirty="0"/>
              <a:t>Click to edit Master title style</a:t>
            </a:r>
          </a:p>
        </p:txBody>
      </p:sp>
      <p:sp>
        <p:nvSpPr>
          <p:cNvPr id="4" name="Text Placeholder 3"/>
          <p:cNvSpPr>
            <a:spLocks noGrp="1"/>
          </p:cNvSpPr>
          <p:nvPr>
            <p:ph type="body" idx="1"/>
          </p:nvPr>
        </p:nvSpPr>
        <p:spPr>
          <a:xfrm>
            <a:off x="520701" y="1447802"/>
            <a:ext cx="11152188" cy="2055947"/>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p:cNvSpPr/>
          <p:nvPr userDrawn="1"/>
        </p:nvSpPr>
        <p:spPr bwMode="auto">
          <a:xfrm>
            <a:off x="-1" y="-1"/>
            <a:ext cx="1078173" cy="11054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3" descr="C:\Users\micmo\Desktop\touch studio logo 2 bg.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153575" y="147541"/>
            <a:ext cx="774474" cy="776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599414"/>
      </p:ext>
    </p:extLst>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 id="2147484120" r:id="rId12"/>
    <p:sldLayoutId id="2147484121" r:id="rId13"/>
    <p:sldLayoutId id="2147484122" r:id="rId14"/>
    <p:sldLayoutId id="2147484123" r:id="rId15"/>
  </p:sldLayoutIdLst>
  <p:transition>
    <p:fade/>
  </p:transition>
  <p:txStyles>
    <p:titleStyle>
      <a:lvl1pPr algn="l" defTabSz="914089" rtl="0" eaLnBrk="1" latinLnBrk="0" hangingPunct="1">
        <a:lnSpc>
          <a:spcPct val="90000"/>
        </a:lnSpc>
        <a:spcBef>
          <a:spcPct val="0"/>
        </a:spcBef>
        <a:buNone/>
        <a:defRPr lang="en-US" sz="4399" b="0" kern="1200" cap="none" spc="-100" baseline="0" dirty="0" smtClean="0">
          <a:ln w="3175">
            <a:noFill/>
          </a:ln>
          <a:solidFill>
            <a:schemeClr val="bg1">
              <a:alpha val="99000"/>
            </a:schemeClr>
          </a:solidFill>
          <a:effectLst/>
          <a:latin typeface="+mj-lt"/>
          <a:ea typeface="+mn-ea"/>
          <a:cs typeface="Arial" charset="0"/>
        </a:defRPr>
      </a:lvl1pPr>
    </p:titleStyle>
    <p:bodyStyle>
      <a:lvl1pPr marL="339623" marR="0" indent="-339623" algn="l" defTabSz="914089" rtl="0" eaLnBrk="1" fontAlgn="auto" latinLnBrk="0" hangingPunct="1">
        <a:lnSpc>
          <a:spcPct val="90000"/>
        </a:lnSpc>
        <a:spcBef>
          <a:spcPct val="20000"/>
        </a:spcBef>
        <a:spcAft>
          <a:spcPts val="0"/>
        </a:spcAft>
        <a:buClrTx/>
        <a:buSzPct val="90000"/>
        <a:buFont typeface="Arial" pitchFamily="34" charset="0"/>
        <a:buChar char="•"/>
        <a:tabLst/>
        <a:defRPr sz="3599" kern="1200" spc="-70" baseline="0">
          <a:gradFill>
            <a:gsLst>
              <a:gs pos="1250">
                <a:schemeClr val="tx1"/>
              </a:gs>
              <a:gs pos="100000">
                <a:schemeClr val="tx1"/>
              </a:gs>
            </a:gsLst>
            <a:lin ang="5400000" scaled="0"/>
          </a:gradFill>
          <a:latin typeface="+mj-lt"/>
          <a:ea typeface="+mn-ea"/>
          <a:cs typeface="+mn-cs"/>
        </a:defRPr>
      </a:lvl1pPr>
      <a:lvl2pPr marL="572916" marR="0" indent="-233293" algn="l" defTabSz="914089" rtl="0" eaLnBrk="1" fontAlgn="auto" latinLnBrk="0" hangingPunct="1">
        <a:lnSpc>
          <a:spcPct val="90000"/>
        </a:lnSpc>
        <a:spcBef>
          <a:spcPct val="20000"/>
        </a:spcBef>
        <a:spcAft>
          <a:spcPts val="0"/>
        </a:spcAft>
        <a:buClrTx/>
        <a:buSzPct val="90000"/>
        <a:buFont typeface="Wingdings" pitchFamily="2" charset="2"/>
        <a:buChar char=""/>
        <a:tabLst/>
        <a:defRPr sz="2399" kern="1200" spc="0" baseline="0">
          <a:gradFill>
            <a:gsLst>
              <a:gs pos="1250">
                <a:schemeClr val="tx1"/>
              </a:gs>
              <a:gs pos="100000">
                <a:schemeClr val="tx1"/>
              </a:gs>
            </a:gsLst>
            <a:lin ang="5400000" scaled="0"/>
          </a:gradFill>
          <a:latin typeface="+mn-lt"/>
          <a:ea typeface="+mn-ea"/>
          <a:cs typeface="+mn-cs"/>
        </a:defRPr>
      </a:lvl2pPr>
      <a:lvl3pPr marL="798273"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798273" algn="l"/>
        </a:tabLst>
        <a:defRPr sz="2399" kern="1200" spc="0" baseline="0">
          <a:gradFill>
            <a:gsLst>
              <a:gs pos="1250">
                <a:schemeClr val="tx1"/>
              </a:gs>
              <a:gs pos="100000">
                <a:schemeClr val="tx1"/>
              </a:gs>
            </a:gsLst>
            <a:lin ang="5400000" scaled="0"/>
          </a:gradFill>
          <a:latin typeface="+mn-lt"/>
          <a:ea typeface="+mn-ea"/>
          <a:cs typeface="+mn-cs"/>
        </a:defRPr>
      </a:lvl3pPr>
      <a:lvl4pPr marL="1029979" marR="0" indent="-231705" algn="l" defTabSz="914089" rtl="0" eaLnBrk="1" fontAlgn="auto" latinLnBrk="0" hangingPunct="1">
        <a:lnSpc>
          <a:spcPct val="90000"/>
        </a:lnSpc>
        <a:spcBef>
          <a:spcPct val="20000"/>
        </a:spcBef>
        <a:spcAft>
          <a:spcPts val="0"/>
        </a:spcAft>
        <a:buClrTx/>
        <a:buSzPct val="90000"/>
        <a:buFont typeface="Wingdings" pitchFamily="2" charset="2"/>
        <a:buChar char=""/>
        <a:tabLst/>
        <a:defRPr sz="1999" kern="1200" spc="0" baseline="0">
          <a:gradFill>
            <a:gsLst>
              <a:gs pos="1250">
                <a:schemeClr val="tx1"/>
              </a:gs>
              <a:gs pos="100000">
                <a:schemeClr val="tx1"/>
              </a:gs>
            </a:gsLst>
            <a:lin ang="5400000" scaled="0"/>
          </a:gradFill>
          <a:latin typeface="+mn-lt"/>
          <a:ea typeface="+mn-ea"/>
          <a:cs typeface="+mn-cs"/>
        </a:defRPr>
      </a:lvl4pPr>
      <a:lvl5pPr marL="1255336" marR="0" indent="-225357" algn="l" defTabSz="914089" rtl="0" eaLnBrk="1" fontAlgn="auto" latinLnBrk="0" hangingPunct="1">
        <a:lnSpc>
          <a:spcPct val="90000"/>
        </a:lnSpc>
        <a:spcBef>
          <a:spcPct val="20000"/>
        </a:spcBef>
        <a:spcAft>
          <a:spcPts val="0"/>
        </a:spcAft>
        <a:buClrTx/>
        <a:buSzPct val="90000"/>
        <a:buFont typeface="Wingdings" pitchFamily="2" charset="2"/>
        <a:buChar char=""/>
        <a:tabLst>
          <a:tab pos="1255336" algn="l"/>
        </a:tabLst>
        <a:defRPr sz="1999" kern="1200" spc="0" baseline="0">
          <a:gradFill>
            <a:gsLst>
              <a:gs pos="1250">
                <a:schemeClr val="tx1"/>
              </a:gs>
              <a:gs pos="100000">
                <a:schemeClr val="tx1"/>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
        <p:nvSpPr>
          <p:cNvPr id="3" name="Slide Number Placeholder 2"/>
          <p:cNvSpPr>
            <a:spLocks noGrp="1"/>
          </p:cNvSpPr>
          <p:nvPr>
            <p:ph type="sldNum" sz="quarter" idx="4"/>
          </p:nvPr>
        </p:nvSpPr>
        <p:spPr>
          <a:xfrm>
            <a:off x="11023466" y="6193368"/>
            <a:ext cx="896192" cy="371926"/>
          </a:xfrm>
          <a:prstGeom prst="rect">
            <a:avLst/>
          </a:prstGeom>
        </p:spPr>
        <p:txBody>
          <a:bodyPr vert="horz" lIns="182880" tIns="0" rIns="182880" bIns="0" rtlCol="0" anchor="b" anchorCtr="0"/>
          <a:lstStyle>
            <a:lvl1pPr algn="r">
              <a:defRPr sz="1960">
                <a:solidFill>
                  <a:schemeClr val="tx1">
                    <a:tint val="75000"/>
                  </a:schemeClr>
                </a:solidFill>
              </a:defRPr>
            </a:lvl1pPr>
          </a:lstStyle>
          <a:p>
            <a:pPr defTabSz="914040"/>
            <a:fld id="{6974C60E-8F8C-41D8-9BFF-6DF338C2FC78}" type="slidenum">
              <a:rPr lang="en-US" smtClean="0">
                <a:solidFill>
                  <a:srgbClr val="505050">
                    <a:tint val="75000"/>
                  </a:srgbClr>
                </a:solidFill>
              </a:rPr>
              <a:pPr defTabSz="914040"/>
              <a:t>‹#›</a:t>
            </a:fld>
            <a:endParaRPr lang="en-US" dirty="0">
              <a:solidFill>
                <a:srgbClr val="505050">
                  <a:tint val="75000"/>
                </a:srgbClr>
              </a:solidFill>
            </a:endParaRPr>
          </a:p>
        </p:txBody>
      </p:sp>
    </p:spTree>
    <p:extLst>
      <p:ext uri="{BB962C8B-B14F-4D97-AF65-F5344CB8AC3E}">
        <p14:creationId xmlns:p14="http://schemas.microsoft.com/office/powerpoint/2010/main" val="1975422818"/>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 id="2147484140" r:id="rId16"/>
    <p:sldLayoutId id="2147484141" r:id="rId17"/>
    <p:sldLayoutId id="2147484142" r:id="rId18"/>
    <p:sldLayoutId id="2147484143" r:id="rId19"/>
    <p:sldLayoutId id="2147484144" r:id="rId20"/>
    <p:sldLayoutId id="2147484145" r:id="rId21"/>
    <p:sldLayoutId id="2147484146" r:id="rId22"/>
    <p:sldLayoutId id="2147484147" r:id="rId23"/>
    <p:sldLayoutId id="2147484148" r:id="rId24"/>
    <p:sldLayoutId id="2147484149" r:id="rId25"/>
    <p:sldLayoutId id="2147484150" r:id="rId26"/>
    <p:sldLayoutId id="2147484151" r:id="rId27"/>
    <p:sldLayoutId id="2147484152" r:id="rId28"/>
    <p:sldLayoutId id="2147484153" r:id="rId29"/>
    <p:sldLayoutId id="2147484154" r:id="rId30"/>
    <p:sldLayoutId id="2147484155" r:id="rId31"/>
    <p:sldLayoutId id="2147484156" r:id="rId32"/>
    <p:sldLayoutId id="2147484157" r:id="rId33"/>
    <p:sldLayoutId id="2147484158" r:id="rId34"/>
    <p:sldLayoutId id="2147484159" r:id="rId35"/>
    <p:sldLayoutId id="2147484160" r:id="rId36"/>
  </p:sldLayoutIdLst>
  <p:transition>
    <p:fade/>
  </p:transition>
  <p:hf hdr="0" ftr="0" dt="0"/>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AU"/>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356D17-FE2B-4A42-AE6B-E0B8894B79EA}" type="datetimeFigureOut">
              <a:rPr lang="en-US" smtClean="0"/>
              <a:t>6/6/2016</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60EFF4-F54B-2545-810D-BBBBC8A7D728}" type="slidenum">
              <a:rPr lang="en-US" smtClean="0"/>
              <a:t>‹#›</a:t>
            </a:fld>
            <a:endParaRPr lang="en-US"/>
          </a:p>
        </p:txBody>
      </p:sp>
      <p:sp>
        <p:nvSpPr>
          <p:cNvPr id="7" name="Rectangle 6"/>
          <p:cNvSpPr/>
          <p:nvPr userDrawn="1"/>
        </p:nvSpPr>
        <p:spPr>
          <a:xfrm>
            <a:off x="1" y="6061588"/>
            <a:ext cx="12188825" cy="796412"/>
          </a:xfrm>
          <a:prstGeom prst="rect">
            <a:avLst/>
          </a:prstGeom>
          <a:solidFill>
            <a:srgbClr val="7043A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41778" y="6169855"/>
            <a:ext cx="1649085" cy="606763"/>
          </a:xfrm>
          <a:prstGeom prst="rect">
            <a:avLst/>
          </a:prstGeom>
        </p:spPr>
      </p:pic>
      <p:pic>
        <p:nvPicPr>
          <p:cNvPr id="9" name="Picture 8"/>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695533" y="6147468"/>
            <a:ext cx="401715" cy="599731"/>
          </a:xfrm>
          <a:prstGeom prst="rect">
            <a:avLst/>
          </a:prstGeom>
        </p:spPr>
      </p:pic>
    </p:spTree>
    <p:extLst>
      <p:ext uri="{BB962C8B-B14F-4D97-AF65-F5344CB8AC3E}">
        <p14:creationId xmlns:p14="http://schemas.microsoft.com/office/powerpoint/2010/main" val="2580813337"/>
      </p:ext>
    </p:extLst>
  </p:cSld>
  <p:clrMap bg1="lt1" tx1="dk1" bg2="lt2" tx2="dk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2"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rot="5400000">
            <a:off x="10321814" y="1906466"/>
            <a:ext cx="4214127" cy="401200"/>
          </a:xfrm>
          <a:prstGeom prst="rect">
            <a:avLst/>
          </a:prstGeom>
        </p:spPr>
      </p:pic>
    </p:spTree>
    <p:extLst>
      <p:ext uri="{BB962C8B-B14F-4D97-AF65-F5344CB8AC3E}">
        <p14:creationId xmlns:p14="http://schemas.microsoft.com/office/powerpoint/2010/main" val="3367118649"/>
      </p:ext>
    </p:extLst>
  </p:cSld>
  <p:clrMap bg1="lt1" tx1="dk1" bg2="lt2" tx2="dk2" accent1="accent1" accent2="accent2" accent3="accent3" accent4="accent4" accent5="accent5" accent6="accent6" hlink="hlink" folHlink="folHlink"/>
  <p:sldLayoutIdLst>
    <p:sldLayoutId id="2147484174" r:id="rId1"/>
    <p:sldLayoutId id="2147484175" r:id="rId2"/>
    <p:sldLayoutId id="2147484176" r:id="rId3"/>
    <p:sldLayoutId id="2147484177" r:id="rId4"/>
    <p:sldLayoutId id="2147484178" r:id="rId5"/>
    <p:sldLayoutId id="2147484179" r:id="rId6"/>
    <p:sldLayoutId id="2147484180" r:id="rId7"/>
    <p:sldLayoutId id="2147484181" r:id="rId8"/>
    <p:sldLayoutId id="2147484182" r:id="rId9"/>
    <p:sldLayoutId id="2147484183" r:id="rId10"/>
    <p:sldLayoutId id="2147484184" r:id="rId11"/>
    <p:sldLayoutId id="2147484185" r:id="rId12"/>
    <p:sldLayoutId id="2147484186" r:id="rId13"/>
    <p:sldLayoutId id="2147484187" r:id="rId14"/>
    <p:sldLayoutId id="2147484188" r:id="rId15"/>
    <p:sldLayoutId id="2147484189" r:id="rId16"/>
    <p:sldLayoutId id="2147484190" r:id="rId17"/>
    <p:sldLayoutId id="2147484191" r:id="rId18"/>
    <p:sldLayoutId id="2147484192" r:id="rId19"/>
    <p:sldLayoutId id="2147484193" r:id="rId20"/>
    <p:sldLayoutId id="2147484194" r:id="rId21"/>
    <p:sldLayoutId id="2147484195" r:id="rId22"/>
    <p:sldLayoutId id="2147484196" r:id="rId23"/>
    <p:sldLayoutId id="2147484197" r:id="rId24"/>
    <p:sldLayoutId id="2147484198" r:id="rId25"/>
    <p:sldLayoutId id="2147484199" r:id="rId26"/>
    <p:sldLayoutId id="2147484200" r:id="rId27"/>
    <p:sldLayoutId id="2147484201" r:id="rId28"/>
    <p:sldLayoutId id="2147484202" r:id="rId29"/>
    <p:sldLayoutId id="2147484203" r:id="rId30"/>
    <p:sldLayoutId id="2147484204" r:id="rId31"/>
    <p:sldLayoutId id="2147484205" r:id="rId32"/>
    <p:sldLayoutId id="2147484206" r:id="rId33"/>
    <p:sldLayoutId id="2147484207" r:id="rId34"/>
    <p:sldLayoutId id="2147484208" r:id="rId35"/>
    <p:sldLayoutId id="2147484209" r:id="rId36"/>
  </p:sldLayoutIdLst>
  <p:transition>
    <p:fade/>
  </p:transition>
  <p:txStyles>
    <p:titleStyle>
      <a:lvl1pPr algn="l" defTabSz="914005"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2" marR="0" indent="-336012" algn="l" defTabSz="9140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65" marR="0" indent="-236452" algn="l" defTabSz="9140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027" marR="0" indent="-224009" algn="l" defTabSz="9140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036" marR="0" indent="-224009" algn="l" defTabSz="9140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043" marR="0" indent="-224009" algn="l" defTabSz="9140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513"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6"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1" algn="l" defTabSz="914005"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5" rtl="0" eaLnBrk="1" latinLnBrk="0" hangingPunct="1">
        <a:defRPr sz="1764" kern="1200">
          <a:solidFill>
            <a:schemeClr val="tx1"/>
          </a:solidFill>
          <a:latin typeface="+mn-lt"/>
          <a:ea typeface="+mn-ea"/>
          <a:cs typeface="+mn-cs"/>
        </a:defRPr>
      </a:lvl1pPr>
      <a:lvl2pPr marL="457002" algn="l" defTabSz="914005" rtl="0" eaLnBrk="1" latinLnBrk="0" hangingPunct="1">
        <a:defRPr sz="1764" kern="1200">
          <a:solidFill>
            <a:schemeClr val="tx1"/>
          </a:solidFill>
          <a:latin typeface="+mn-lt"/>
          <a:ea typeface="+mn-ea"/>
          <a:cs typeface="+mn-cs"/>
        </a:defRPr>
      </a:lvl2pPr>
      <a:lvl3pPr marL="914005" algn="l" defTabSz="914005" rtl="0" eaLnBrk="1" latinLnBrk="0" hangingPunct="1">
        <a:defRPr sz="1764" kern="1200">
          <a:solidFill>
            <a:schemeClr val="tx1"/>
          </a:solidFill>
          <a:latin typeface="+mn-lt"/>
          <a:ea typeface="+mn-ea"/>
          <a:cs typeface="+mn-cs"/>
        </a:defRPr>
      </a:lvl3pPr>
      <a:lvl4pPr marL="1371007" algn="l" defTabSz="914005" rtl="0" eaLnBrk="1" latinLnBrk="0" hangingPunct="1">
        <a:defRPr sz="1764" kern="1200">
          <a:solidFill>
            <a:schemeClr val="tx1"/>
          </a:solidFill>
          <a:latin typeface="+mn-lt"/>
          <a:ea typeface="+mn-ea"/>
          <a:cs typeface="+mn-cs"/>
        </a:defRPr>
      </a:lvl4pPr>
      <a:lvl5pPr marL="1828010" algn="l" defTabSz="914005" rtl="0" eaLnBrk="1" latinLnBrk="0" hangingPunct="1">
        <a:defRPr sz="1764" kern="1200">
          <a:solidFill>
            <a:schemeClr val="tx1"/>
          </a:solidFill>
          <a:latin typeface="+mn-lt"/>
          <a:ea typeface="+mn-ea"/>
          <a:cs typeface="+mn-cs"/>
        </a:defRPr>
      </a:lvl5pPr>
      <a:lvl6pPr marL="2285013" algn="l" defTabSz="914005" rtl="0" eaLnBrk="1" latinLnBrk="0" hangingPunct="1">
        <a:defRPr sz="1764" kern="1200">
          <a:solidFill>
            <a:schemeClr val="tx1"/>
          </a:solidFill>
          <a:latin typeface="+mn-lt"/>
          <a:ea typeface="+mn-ea"/>
          <a:cs typeface="+mn-cs"/>
        </a:defRPr>
      </a:lvl6pPr>
      <a:lvl7pPr marL="2742015" algn="l" defTabSz="914005" rtl="0" eaLnBrk="1" latinLnBrk="0" hangingPunct="1">
        <a:defRPr sz="1764" kern="1200">
          <a:solidFill>
            <a:schemeClr val="tx1"/>
          </a:solidFill>
          <a:latin typeface="+mn-lt"/>
          <a:ea typeface="+mn-ea"/>
          <a:cs typeface="+mn-cs"/>
        </a:defRPr>
      </a:lvl7pPr>
      <a:lvl8pPr marL="3199017" algn="l" defTabSz="914005" rtl="0" eaLnBrk="1" latinLnBrk="0" hangingPunct="1">
        <a:defRPr sz="1764" kern="1200">
          <a:solidFill>
            <a:schemeClr val="tx1"/>
          </a:solidFill>
          <a:latin typeface="+mn-lt"/>
          <a:ea typeface="+mn-ea"/>
          <a:cs typeface="+mn-cs"/>
        </a:defRPr>
      </a:lvl8pPr>
      <a:lvl9pPr marL="3656021" algn="l" defTabSz="914005"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3798468"/>
      </p:ext>
    </p:extLst>
  </p:cSld>
  <p:clrMap bg1="dk1" tx1="lt1" bg2="dk2" tx2="lt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 id="2147484222" r:id="rId12"/>
    <p:sldLayoutId id="2147484223" r:id="rId13"/>
    <p:sldLayoutId id="2147484224" r:id="rId14"/>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584128695"/>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 id="2147484236" r:id="rId11"/>
    <p:sldLayoutId id="2147484237" r:id="rId12"/>
    <p:sldLayoutId id="2147484238" r:id="rId13"/>
    <p:sldLayoutId id="2147484239" r:id="rId14"/>
    <p:sldLayoutId id="2147484240" r:id="rId15"/>
    <p:sldLayoutId id="2147484241" r:id="rId16"/>
    <p:sldLayoutId id="2147484242" r:id="rId17"/>
    <p:sldLayoutId id="2147484243" r:id="rId18"/>
    <p:sldLayoutId id="2147484244" r:id="rId19"/>
    <p:sldLayoutId id="2147484245" r:id="rId20"/>
    <p:sldLayoutId id="2147484246" r:id="rId21"/>
    <p:sldLayoutId id="2147484247" r:id="rId22"/>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78.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1.emf"/><Relationship Id="rId1" Type="http://schemas.openxmlformats.org/officeDocument/2006/relationships/slideLayout" Target="../slideLayouts/slideLayout79.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15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54.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20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3.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24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jp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12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17.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162.xml"/></Relationships>
</file>

<file path=ppt/slides/_rels/slide19.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9.xml"/><Relationship Id="rId1" Type="http://schemas.openxmlformats.org/officeDocument/2006/relationships/slideLayout" Target="../slideLayouts/slideLayout16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9.xml"/><Relationship Id="rId4" Type="http://schemas.openxmlformats.org/officeDocument/2006/relationships/image" Target="../media/image37.jpg"/></Relationships>
</file>

<file path=ppt/slides/_rels/slide20.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174.xml"/><Relationship Id="rId6" Type="http://schemas.openxmlformats.org/officeDocument/2006/relationships/image" Target="../media/image79.png"/><Relationship Id="rId11" Type="http://schemas.openxmlformats.org/officeDocument/2006/relationships/image" Target="../media/image84.emf"/><Relationship Id="rId5" Type="http://schemas.openxmlformats.org/officeDocument/2006/relationships/image" Target="../media/image78.PNG"/><Relationship Id="rId10" Type="http://schemas.openxmlformats.org/officeDocument/2006/relationships/image" Target="../media/image83.emf"/><Relationship Id="rId4" Type="http://schemas.openxmlformats.org/officeDocument/2006/relationships/image" Target="../media/image77.png"/><Relationship Id="rId9" Type="http://schemas.openxmlformats.org/officeDocument/2006/relationships/image" Target="../media/image82.png"/></Relationships>
</file>

<file path=ppt/slides/_rels/slide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xml"/><Relationship Id="rId1" Type="http://schemas.openxmlformats.org/officeDocument/2006/relationships/slideLayout" Target="../slideLayouts/slideLayout24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2.xml"/><Relationship Id="rId1" Type="http://schemas.openxmlformats.org/officeDocument/2006/relationships/slideLayout" Target="../slideLayouts/slideLayout246.xml"/></Relationships>
</file>

<file path=ppt/slides/_rels/slide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46.xml"/><Relationship Id="rId4" Type="http://schemas.openxmlformats.org/officeDocument/2006/relationships/image" Target="../media/image92.png"/></Relationships>
</file>

<file path=ppt/slides/_rels/slide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246.xml"/></Relationships>
</file>

<file path=ppt/slides/_rels/slide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24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16.xml"/><Relationship Id="rId1" Type="http://schemas.openxmlformats.org/officeDocument/2006/relationships/slideLayout" Target="../slideLayouts/slideLayout61.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emf"/><Relationship Id="rId1" Type="http://schemas.openxmlformats.org/officeDocument/2006/relationships/slideLayout" Target="../slideLayouts/slideLayout79.xml"/></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13066"/>
          <a:stretch/>
        </p:blipFill>
        <p:spPr>
          <a:xfrm>
            <a:off x="-417647" y="-66102"/>
            <a:ext cx="13169555" cy="6169445"/>
          </a:xfrm>
          <a:prstGeom prst="rect">
            <a:avLst/>
          </a:prstGeom>
        </p:spPr>
      </p:pic>
      <p:sp>
        <p:nvSpPr>
          <p:cNvPr id="7" name="Text Placeholder 2"/>
          <p:cNvSpPr txBox="1">
            <a:spLocks/>
          </p:cNvSpPr>
          <p:nvPr/>
        </p:nvSpPr>
        <p:spPr>
          <a:xfrm>
            <a:off x="1165912" y="4438052"/>
            <a:ext cx="9980405" cy="886397"/>
          </a:xfrm>
          <a:prstGeom prst="rect">
            <a:avLst/>
          </a:prstGeom>
        </p:spPr>
        <p:txBody>
          <a:bodyPr vert="horz" wrap="square" lIns="0" tIns="0" rIns="0" bIns="0" rtlCol="0">
            <a:spAutoFit/>
          </a:bodyPr>
          <a:lstStyle>
            <a:lvl1pPr marL="0" indent="0" algn="l" defTabSz="914240" rtl="0" fontAlgn="base">
              <a:lnSpc>
                <a:spcPct val="90000"/>
              </a:lnSpc>
              <a:spcBef>
                <a:spcPct val="20000"/>
              </a:spcBef>
              <a:spcAft>
                <a:spcPct val="0"/>
              </a:spcAft>
              <a:buSzPct val="90000"/>
              <a:buFont typeface="Arial" charset="0"/>
              <a:buNone/>
              <a:defRPr lang="en-US" sz="6400" i="0" kern="1200" spc="-100" baseline="0" dirty="0" smtClean="0">
                <a:solidFill>
                  <a:srgbClr val="68217A"/>
                </a:solidFill>
                <a:latin typeface="Segoe UI Light" pitchFamily="34" charset="0"/>
                <a:ea typeface="+mn-ea"/>
                <a:cs typeface="+mn-cs"/>
              </a:defRPr>
            </a:lvl1pPr>
            <a:lvl2pPr marL="628541" indent="-283584" algn="l" defTabSz="914240" rtl="0" fontAlgn="base">
              <a:lnSpc>
                <a:spcPct val="90000"/>
              </a:lnSpc>
              <a:spcBef>
                <a:spcPct val="20000"/>
              </a:spcBef>
              <a:spcAft>
                <a:spcPct val="0"/>
              </a:spcAft>
              <a:buSzPct val="90000"/>
              <a:buFont typeface="Arial" charset="0"/>
              <a:buChar char="•"/>
              <a:tabLst>
                <a:tab pos="628541" algn="l"/>
              </a:tabLst>
              <a:defRPr sz="2800" kern="1200">
                <a:solidFill>
                  <a:srgbClr val="68217A"/>
                </a:solidFill>
                <a:latin typeface="+mn-lt"/>
                <a:ea typeface="ＭＳ Ｐゴシック" charset="0"/>
                <a:cs typeface="+mn-cs"/>
              </a:defRPr>
            </a:lvl2pPr>
            <a:lvl3pPr marL="914240" indent="-283584" algn="l" defTabSz="914240" rtl="0" fontAlgn="base">
              <a:lnSpc>
                <a:spcPct val="90000"/>
              </a:lnSpc>
              <a:spcBef>
                <a:spcPct val="20000"/>
              </a:spcBef>
              <a:spcAft>
                <a:spcPct val="0"/>
              </a:spcAft>
              <a:buSzPct val="90000"/>
              <a:buFont typeface="Arial" charset="0"/>
              <a:buChar char="•"/>
              <a:defRPr kern="1200">
                <a:solidFill>
                  <a:srgbClr val="68217A"/>
                </a:solidFill>
                <a:latin typeface="+mn-lt"/>
                <a:ea typeface="ＭＳ Ｐゴシック" charset="0"/>
                <a:cs typeface="+mn-cs"/>
              </a:defRPr>
            </a:lvl3pPr>
            <a:lvl4pPr marL="1481407" indent="-222212" algn="l" defTabSz="914240" rtl="0" fontAlgn="base">
              <a:lnSpc>
                <a:spcPct val="90000"/>
              </a:lnSpc>
              <a:spcBef>
                <a:spcPct val="20000"/>
              </a:spcBef>
              <a:spcAft>
                <a:spcPct val="0"/>
              </a:spcAft>
              <a:buSzPct val="90000"/>
              <a:buFont typeface="Arial" charset="0"/>
              <a:buChar char="•"/>
              <a:tabLst>
                <a:tab pos="914240" algn="l"/>
              </a:tabLst>
              <a:defRPr sz="2000" kern="1200">
                <a:solidFill>
                  <a:srgbClr val="68217A"/>
                </a:solidFill>
                <a:latin typeface="+mn-lt"/>
                <a:ea typeface="ＭＳ Ｐゴシック" charset="0"/>
                <a:cs typeface="+mn-cs"/>
              </a:defRPr>
            </a:lvl4pPr>
            <a:lvl5pPr marL="1712084" indent="-228560" algn="l" defTabSz="914240" rtl="0" fontAlgn="base">
              <a:lnSpc>
                <a:spcPct val="90000"/>
              </a:lnSpc>
              <a:spcBef>
                <a:spcPct val="20000"/>
              </a:spcBef>
              <a:spcAft>
                <a:spcPct val="0"/>
              </a:spcAft>
              <a:buSzPct val="90000"/>
              <a:buFont typeface="Arial" charset="0"/>
              <a:buChar char="•"/>
              <a:defRPr sz="2000" kern="1200">
                <a:solidFill>
                  <a:srgbClr val="68217A"/>
                </a:solidFill>
                <a:latin typeface="+mn-lt"/>
                <a:ea typeface="ＭＳ Ｐゴシック" charset="0"/>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287" rtl="0" eaLnBrk="1" fontAlgn="auto" latinLnBrk="0" hangingPunct="1">
              <a:lnSpc>
                <a:spcPct val="90000"/>
              </a:lnSpc>
              <a:spcBef>
                <a:spcPct val="20000"/>
              </a:spcBef>
              <a:spcAft>
                <a:spcPts val="0"/>
              </a:spcAft>
              <a:buClrTx/>
              <a:buSzPct val="90000"/>
              <a:buFont typeface="Arial" charset="0"/>
              <a:buNone/>
              <a:tabLst/>
              <a:defRPr/>
            </a:pPr>
            <a:r>
              <a:rPr kumimoji="0" lang="en-NZ" sz="6400" b="1" i="0" u="none" strike="noStrike" kern="1200" cap="none" spc="-100" normalizeH="0" baseline="0" noProof="0" dirty="0">
                <a:ln>
                  <a:noFill/>
                </a:ln>
                <a:solidFill>
                  <a:schemeClr val="bg1"/>
                </a:solidFill>
                <a:effectLst/>
                <a:uLnTx/>
                <a:uFillTx/>
                <a:latin typeface="Segoe UI Light" pitchFamily="34" charset="0"/>
                <a:ea typeface="+mn-ea"/>
                <a:cs typeface="+mn-cs"/>
              </a:rPr>
              <a:t>Microsoft Student Accelerator</a:t>
            </a:r>
          </a:p>
        </p:txBody>
      </p:sp>
      <p:pic>
        <p:nvPicPr>
          <p:cNvPr id="1028" name="Picture 4" descr="http://msa.ms/img/logos/bul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8293" y="1145405"/>
            <a:ext cx="1675646" cy="250096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187997" y="5362949"/>
            <a:ext cx="3936237"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100" normalizeH="0" baseline="0" noProof="0" dirty="0">
                <a:ln>
                  <a:noFill/>
                </a:ln>
                <a:solidFill>
                  <a:schemeClr val="bg1"/>
                </a:solidFill>
                <a:effectLst/>
                <a:uLnTx/>
                <a:uFillTx/>
                <a:latin typeface="Segoe UI Light" panose="020B0502040204020203" pitchFamily="34" charset="0"/>
                <a:cs typeface="Segoe UI Light" panose="020B0502040204020203" pitchFamily="34" charset="0"/>
              </a:rPr>
              <a:t>Inspire. Develop. Innovate.</a:t>
            </a:r>
          </a:p>
        </p:txBody>
      </p:sp>
    </p:spTree>
    <p:extLst>
      <p:ext uri="{BB962C8B-B14F-4D97-AF65-F5344CB8AC3E}">
        <p14:creationId xmlns:p14="http://schemas.microsoft.com/office/powerpoint/2010/main" val="553816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What is Microsoft?</a:t>
            </a:r>
          </a:p>
        </p:txBody>
      </p:sp>
      <p:sp>
        <p:nvSpPr>
          <p:cNvPr id="3" name="Text Placeholder 2"/>
          <p:cNvSpPr>
            <a:spLocks noGrp="1"/>
          </p:cNvSpPr>
          <p:nvPr>
            <p:ph idx="1"/>
          </p:nvPr>
        </p:nvSpPr>
        <p:spPr/>
        <p:txBody>
          <a:bodyPr/>
          <a:lstStyle/>
          <a:p>
            <a:r>
              <a:rPr lang="en-NZ" i="1" dirty="0" err="1"/>
              <a:t>Doyouevencomputer</a:t>
            </a:r>
            <a:r>
              <a:rPr lang="en-NZ" i="1" dirty="0"/>
              <a:t>?</a:t>
            </a:r>
          </a:p>
          <a:p>
            <a:endParaRPr lang="en-NZ" dirty="0"/>
          </a:p>
        </p:txBody>
      </p:sp>
      <p:pic>
        <p:nvPicPr>
          <p:cNvPr id="4" name="Picture 3"/>
          <p:cNvPicPr>
            <a:picLocks noChangeAspect="1"/>
          </p:cNvPicPr>
          <p:nvPr/>
        </p:nvPicPr>
        <p:blipFill>
          <a:blip r:embed="rId2"/>
          <a:stretch>
            <a:fillRect/>
          </a:stretch>
        </p:blipFill>
        <p:spPr>
          <a:xfrm>
            <a:off x="10573718" y="1228449"/>
            <a:ext cx="1409958" cy="5285232"/>
          </a:xfrm>
          <a:prstGeom prst="rect">
            <a:avLst/>
          </a:prstGeom>
        </p:spPr>
      </p:pic>
      <p:pic>
        <p:nvPicPr>
          <p:cNvPr id="5" name="Picture 4"/>
          <p:cNvPicPr>
            <a:picLocks noChangeAspect="1"/>
          </p:cNvPicPr>
          <p:nvPr/>
        </p:nvPicPr>
        <p:blipFill>
          <a:blip r:embed="rId3"/>
          <a:stretch>
            <a:fillRect/>
          </a:stretch>
        </p:blipFill>
        <p:spPr>
          <a:xfrm>
            <a:off x="205150" y="4048990"/>
            <a:ext cx="2182303" cy="1956956"/>
          </a:xfrm>
          <a:prstGeom prst="rect">
            <a:avLst/>
          </a:prstGeom>
        </p:spPr>
      </p:pic>
    </p:spTree>
    <p:extLst>
      <p:ext uri="{BB962C8B-B14F-4D97-AF65-F5344CB8AC3E}">
        <p14:creationId xmlns:p14="http://schemas.microsoft.com/office/powerpoint/2010/main" val="4284938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microsoft"/>
          <p:cNvSpPr/>
          <p:nvPr/>
        </p:nvSpPr>
        <p:spPr>
          <a:xfrm>
            <a:off x="303259" y="2119568"/>
            <a:ext cx="4686897" cy="778252"/>
          </a:xfrm>
          <a:prstGeom prst="rect">
            <a:avLst/>
          </a:prstGeom>
        </p:spPr>
        <p:txBody>
          <a:bodyPr wrap="square" anchor="ctr">
            <a:spAutoFit/>
          </a:bodyPr>
          <a:lstStyle/>
          <a:p>
            <a:pPr defTabSz="913916" fontAlgn="base">
              <a:lnSpc>
                <a:spcPct val="95000"/>
              </a:lnSpc>
              <a:spcBef>
                <a:spcPct val="0"/>
              </a:spcBef>
              <a:spcAft>
                <a:spcPts val="1176"/>
              </a:spcAft>
              <a:defRPr/>
            </a:pPr>
            <a:r>
              <a:rPr lang="en-US" sz="4704" spc="-98" dirty="0">
                <a:ln w="3175">
                  <a:noFill/>
                </a:ln>
                <a:gradFill>
                  <a:gsLst>
                    <a:gs pos="95364">
                      <a:srgbClr val="505050"/>
                    </a:gs>
                    <a:gs pos="74000">
                      <a:srgbClr val="505050"/>
                    </a:gs>
                  </a:gsLst>
                  <a:lin ang="5400000" scaled="1"/>
                </a:gradFill>
                <a:latin typeface="Segoe UI Light"/>
                <a:ea typeface="Segoe UI" pitchFamily="34" charset="0"/>
                <a:cs typeface="Segoe UI" pitchFamily="34" charset="0"/>
              </a:rPr>
              <a:t>Microsoft’s mission</a:t>
            </a:r>
          </a:p>
        </p:txBody>
      </p:sp>
      <p:sp>
        <p:nvSpPr>
          <p:cNvPr id="12" name="Rectangle 11"/>
          <p:cNvSpPr/>
          <p:nvPr/>
        </p:nvSpPr>
        <p:spPr>
          <a:xfrm>
            <a:off x="312255" y="3097060"/>
            <a:ext cx="6719028" cy="1294068"/>
          </a:xfrm>
          <a:prstGeom prst="rect">
            <a:avLst/>
          </a:prstGeom>
        </p:spPr>
        <p:txBody>
          <a:bodyPr wrap="square">
            <a:spAutoFit/>
          </a:bodyPr>
          <a:lstStyle/>
          <a:p>
            <a:pPr marL="28006" defTabSz="913916" fontAlgn="base">
              <a:lnSpc>
                <a:spcPct val="95000"/>
              </a:lnSpc>
              <a:spcBef>
                <a:spcPct val="0"/>
              </a:spcBef>
              <a:spcAft>
                <a:spcPct val="0"/>
              </a:spcAft>
              <a:defRPr/>
            </a:pPr>
            <a:r>
              <a:rPr lang="en-US" sz="2744" dirty="0">
                <a:gradFill>
                  <a:gsLst>
                    <a:gs pos="95364">
                      <a:srgbClr val="505050"/>
                    </a:gs>
                    <a:gs pos="74000">
                      <a:srgbClr val="505050"/>
                    </a:gs>
                  </a:gsLst>
                  <a:lin ang="5400000" scaled="1"/>
                </a:gradFill>
                <a:latin typeface="Segoe UI Light"/>
                <a:cs typeface="Segoe UI Semilight" panose="020B0402040204020203" pitchFamily="34" charset="0"/>
              </a:rPr>
              <a:t>Empower every person and</a:t>
            </a:r>
            <a:br>
              <a:rPr lang="en-US" sz="2744" dirty="0">
                <a:gradFill>
                  <a:gsLst>
                    <a:gs pos="95364">
                      <a:srgbClr val="505050"/>
                    </a:gs>
                    <a:gs pos="74000">
                      <a:srgbClr val="505050"/>
                    </a:gs>
                  </a:gsLst>
                  <a:lin ang="5400000" scaled="1"/>
                </a:gradFill>
                <a:latin typeface="Segoe UI Light"/>
                <a:cs typeface="Segoe UI Semilight" panose="020B0402040204020203" pitchFamily="34" charset="0"/>
              </a:rPr>
            </a:br>
            <a:r>
              <a:rPr lang="en-US" sz="2744" dirty="0">
                <a:gradFill>
                  <a:gsLst>
                    <a:gs pos="95364">
                      <a:srgbClr val="505050"/>
                    </a:gs>
                    <a:gs pos="74000">
                      <a:srgbClr val="505050"/>
                    </a:gs>
                  </a:gsLst>
                  <a:lin ang="5400000" scaled="1"/>
                </a:gradFill>
                <a:latin typeface="Segoe UI Light"/>
                <a:cs typeface="Segoe UI Semilight" panose="020B0402040204020203" pitchFamily="34" charset="0"/>
              </a:rPr>
              <a:t>every organization on the</a:t>
            </a:r>
            <a:br>
              <a:rPr lang="en-US" sz="2744" dirty="0">
                <a:gradFill>
                  <a:gsLst>
                    <a:gs pos="95364">
                      <a:srgbClr val="505050"/>
                    </a:gs>
                    <a:gs pos="74000">
                      <a:srgbClr val="505050"/>
                    </a:gs>
                  </a:gsLst>
                  <a:lin ang="5400000" scaled="1"/>
                </a:gradFill>
                <a:latin typeface="Segoe UI Light"/>
                <a:cs typeface="Segoe UI Semilight" panose="020B0402040204020203" pitchFamily="34" charset="0"/>
              </a:rPr>
            </a:br>
            <a:r>
              <a:rPr lang="en-US" sz="2744" dirty="0">
                <a:gradFill>
                  <a:gsLst>
                    <a:gs pos="95364">
                      <a:srgbClr val="505050"/>
                    </a:gs>
                    <a:gs pos="74000">
                      <a:srgbClr val="505050"/>
                    </a:gs>
                  </a:gsLst>
                  <a:lin ang="5400000" scaled="1"/>
                </a:gradFill>
                <a:latin typeface="Segoe UI Light"/>
                <a:cs typeface="Segoe UI Semilight" panose="020B0402040204020203" pitchFamily="34" charset="0"/>
              </a:rPr>
              <a:t>planet to achieve more</a:t>
            </a:r>
          </a:p>
        </p:txBody>
      </p:sp>
      <p:pic>
        <p:nvPicPr>
          <p:cNvPr id="4" name="Picture 3"/>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654097" y="300110"/>
            <a:ext cx="2977969" cy="2977970"/>
          </a:xfrm>
          <a:prstGeom prst="rect">
            <a:avLst/>
          </a:prstGeom>
        </p:spPr>
      </p:pic>
      <p:pic>
        <p:nvPicPr>
          <p:cNvPr id="14" name="Picture 13"/>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921461" y="300110"/>
            <a:ext cx="2977969" cy="2977970"/>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654097" y="3576811"/>
            <a:ext cx="2977969" cy="2977970"/>
          </a:xfrm>
          <a:prstGeom prst="rect">
            <a:avLst/>
          </a:prstGeom>
        </p:spPr>
      </p:pic>
      <p:pic>
        <p:nvPicPr>
          <p:cNvPr id="17" name="Picture 16"/>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8921461" y="3576811"/>
            <a:ext cx="2977969" cy="2977970"/>
          </a:xfrm>
          <a:prstGeom prst="rect">
            <a:avLst/>
          </a:prstGeom>
        </p:spPr>
      </p:pic>
      <p:pic>
        <p:nvPicPr>
          <p:cNvPr id="11" name="Picture 1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8096" y="6127910"/>
            <a:ext cx="1204613" cy="258833"/>
          </a:xfrm>
          <a:prstGeom prst="rect">
            <a:avLst/>
          </a:prstGeom>
        </p:spPr>
      </p:pic>
    </p:spTree>
    <p:extLst>
      <p:ext uri="{BB962C8B-B14F-4D97-AF65-F5344CB8AC3E}">
        <p14:creationId xmlns:p14="http://schemas.microsoft.com/office/powerpoint/2010/main" val="3007144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par>
                                <p:cTn id="8" presetID="35" presetClass="path" presetSubtype="0" decel="100000" fill="hold" grpId="1" nodeType="withEffect">
                                  <p:stCondLst>
                                    <p:cond delay="0"/>
                                  </p:stCondLst>
                                  <p:childTnLst>
                                    <p:animMotion origin="layout" path="M -9.57365E-7 3.42714E-6 L -0.29908 3.42714E-6 " pathEditMode="relative" rAng="0" ptsTypes="AA">
                                      <p:cBhvr>
                                        <p:cTn id="9" dur="1000" spd="-100000" fill="hold"/>
                                        <p:tgtEl>
                                          <p:spTgt spid="12"/>
                                        </p:tgtEl>
                                        <p:attrNameLst>
                                          <p:attrName>ppt_x</p:attrName>
                                          <p:attrName>ppt_y</p:attrName>
                                        </p:attrNameLst>
                                      </p:cBhvr>
                                      <p:rCtr x="-14960" y="0"/>
                                    </p:animMotion>
                                  </p:childTnLst>
                                </p:cTn>
                              </p:par>
                              <p:par>
                                <p:cTn id="10" presetID="10" presetClass="entr" presetSubtype="0" fill="hold"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100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100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6" presetClass="emph" presetSubtype="0" accel="100000" autoRev="1" fill="hold" nodeType="withEffect">
                                  <p:stCondLst>
                                    <p:cond delay="500"/>
                                  </p:stCondLst>
                                  <p:childTnLst>
                                    <p:animScale>
                                      <p:cBhvr>
                                        <p:cTn id="23" dur="500" fill="hold"/>
                                        <p:tgtEl>
                                          <p:spTgt spid="4"/>
                                        </p:tgtEl>
                                      </p:cBhvr>
                                      <p:by x="90000" y="90000"/>
                                    </p:animScale>
                                  </p:childTnLst>
                                </p:cTn>
                              </p:par>
                              <p:par>
                                <p:cTn id="24" presetID="6" presetClass="emph" presetSubtype="0" accel="100000" autoRev="1" fill="hold" nodeType="withEffect">
                                  <p:stCondLst>
                                    <p:cond delay="500"/>
                                  </p:stCondLst>
                                  <p:childTnLst>
                                    <p:animScale>
                                      <p:cBhvr>
                                        <p:cTn id="25" dur="500" fill="hold"/>
                                        <p:tgtEl>
                                          <p:spTgt spid="14"/>
                                        </p:tgtEl>
                                      </p:cBhvr>
                                      <p:by x="90000" y="90000"/>
                                    </p:animScale>
                                  </p:childTnLst>
                                </p:cTn>
                              </p:par>
                              <p:par>
                                <p:cTn id="26" presetID="6" presetClass="emph" presetSubtype="0" accel="100000" autoRev="1" fill="hold" nodeType="withEffect">
                                  <p:stCondLst>
                                    <p:cond delay="500"/>
                                  </p:stCondLst>
                                  <p:childTnLst>
                                    <p:animScale>
                                      <p:cBhvr>
                                        <p:cTn id="27" dur="500" fill="hold"/>
                                        <p:tgtEl>
                                          <p:spTgt spid="16"/>
                                        </p:tgtEl>
                                      </p:cBhvr>
                                      <p:by x="90000" y="90000"/>
                                    </p:animScale>
                                  </p:childTnLst>
                                </p:cTn>
                              </p:par>
                              <p:par>
                                <p:cTn id="28" presetID="6" presetClass="emph" presetSubtype="0" accel="100000" autoRev="1" fill="hold" nodeType="withEffect">
                                  <p:stCondLst>
                                    <p:cond delay="500"/>
                                  </p:stCondLst>
                                  <p:childTnLst>
                                    <p:animScale>
                                      <p:cBhvr>
                                        <p:cTn id="29" dur="500" fill="hold"/>
                                        <p:tgtEl>
                                          <p:spTgt spid="17"/>
                                        </p:tgtEl>
                                      </p:cBhvr>
                                      <p:by x="90000" y="90000"/>
                                    </p:animScale>
                                  </p:childTnLst>
                                </p:cTn>
                              </p:par>
                              <p:par>
                                <p:cTn id="30" presetID="10" presetClass="entr" presetSubtype="0" fill="hold" grpId="0" nodeType="withEffect">
                                  <p:stCondLst>
                                    <p:cond delay="4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2" grpId="0"/>
      <p:bldP spid="1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1443940" y="1982746"/>
            <a:ext cx="2760030" cy="3468434"/>
            <a:chOff x="8165905" y="2383769"/>
            <a:chExt cx="2760422" cy="3468927"/>
          </a:xfrm>
        </p:grpSpPr>
        <p:sp>
          <p:nvSpPr>
            <p:cNvPr id="44" name="TextBox 43"/>
            <p:cNvSpPr txBox="1"/>
            <p:nvPr/>
          </p:nvSpPr>
          <p:spPr>
            <a:xfrm>
              <a:off x="8165905" y="5058305"/>
              <a:ext cx="2760422" cy="794391"/>
            </a:xfrm>
            <a:prstGeom prst="rect">
              <a:avLst/>
            </a:prstGeom>
            <a:noFill/>
          </p:spPr>
          <p:txBody>
            <a:bodyPr wrap="square" lIns="182854" tIns="146283" rIns="182854" bIns="146283" rtlCol="0">
              <a:spAutoFit/>
            </a:bodyPr>
            <a:lstStyle/>
            <a:p>
              <a:pPr marL="0" marR="0" lvl="0" indent="0" algn="ctr" defTabSz="932681" eaLnBrk="1" fontAlgn="auto" latinLnBrk="0" hangingPunct="1">
                <a:lnSpc>
                  <a:spcPct val="90000"/>
                </a:lnSpc>
                <a:spcBef>
                  <a:spcPts val="0"/>
                </a:spcBef>
                <a:spcAft>
                  <a:spcPts val="600"/>
                </a:spcAft>
                <a:buClrTx/>
                <a:buSzTx/>
                <a:buFontTx/>
                <a:buNone/>
                <a:tabLst/>
                <a:defRPr/>
              </a:pPr>
              <a:r>
                <a:rPr kumimoji="0" lang="en-US" sz="1801" b="0" i="0" u="none" strike="noStrike" kern="0" cap="none" spc="-30"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Build the</a:t>
              </a:r>
              <a:br>
                <a:rPr kumimoji="0" lang="en-US" sz="1801" b="0" i="0" u="none" strike="noStrike" kern="0" cap="none" spc="-30"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801" b="0" i="0" u="none" strike="noStrike" kern="0" cap="none" spc="-30"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intelligent cloud </a:t>
              </a:r>
            </a:p>
          </p:txBody>
        </p:sp>
        <p:sp>
          <p:nvSpPr>
            <p:cNvPr id="45" name="Oval 44"/>
            <p:cNvSpPr/>
            <p:nvPr/>
          </p:nvSpPr>
          <p:spPr bwMode="auto">
            <a:xfrm>
              <a:off x="8322227" y="2383769"/>
              <a:ext cx="2459736" cy="2459736"/>
            </a:xfrm>
            <a:prstGeom prst="ellipse">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411"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46" name="Picture 4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grpSp>
        <p:nvGrpSpPr>
          <p:cNvPr id="47" name="Group 46"/>
          <p:cNvGrpSpPr/>
          <p:nvPr/>
        </p:nvGrpSpPr>
        <p:grpSpPr>
          <a:xfrm>
            <a:off x="4670266" y="1982746"/>
            <a:ext cx="2880719" cy="3468435"/>
            <a:chOff x="4670046" y="2478536"/>
            <a:chExt cx="2881128" cy="3468927"/>
          </a:xfrm>
        </p:grpSpPr>
        <p:sp>
          <p:nvSpPr>
            <p:cNvPr id="48" name="Oval 47"/>
            <p:cNvSpPr/>
            <p:nvPr/>
          </p:nvSpPr>
          <p:spPr bwMode="auto">
            <a:xfrm>
              <a:off x="4928236" y="2478536"/>
              <a:ext cx="2459736" cy="2459736"/>
            </a:xfrm>
            <a:prstGeom prst="ellipse">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411"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TextBox 48"/>
            <p:cNvSpPr txBox="1"/>
            <p:nvPr/>
          </p:nvSpPr>
          <p:spPr>
            <a:xfrm>
              <a:off x="4670046" y="5153072"/>
              <a:ext cx="2881128" cy="794391"/>
            </a:xfrm>
            <a:prstGeom prst="rect">
              <a:avLst/>
            </a:prstGeom>
            <a:noFill/>
          </p:spPr>
          <p:txBody>
            <a:bodyPr wrap="square" lIns="182854" tIns="146283" rIns="182854" bIns="146283" rtlCol="0">
              <a:spAutoFit/>
            </a:bodyPr>
            <a:lstStyle/>
            <a:p>
              <a:pPr marL="0" marR="0" lvl="0" indent="0" algn="ctr" defTabSz="932681" eaLnBrk="1" fontAlgn="auto" latinLnBrk="0" hangingPunct="1">
                <a:lnSpc>
                  <a:spcPct val="90000"/>
                </a:lnSpc>
                <a:spcBef>
                  <a:spcPts val="0"/>
                </a:spcBef>
                <a:spcAft>
                  <a:spcPts val="600"/>
                </a:spcAft>
                <a:buClrTx/>
                <a:buSzTx/>
                <a:buFontTx/>
                <a:buNone/>
                <a:tabLst/>
                <a:defRPr/>
              </a:pPr>
              <a:r>
                <a:rPr kumimoji="0" lang="en-US" sz="1801" b="0" i="0" u="none" strike="noStrike" kern="0" cap="none" spc="-30"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Reinvent productivity</a:t>
              </a:r>
              <a:br>
                <a:rPr kumimoji="0" lang="en-US" sz="1801" b="0" i="0" u="none" strike="noStrike" kern="0" cap="none" spc="-30"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801" b="0" i="0" u="none" strike="noStrike" kern="0" cap="none" spc="-30"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&amp; business process</a:t>
              </a:r>
            </a:p>
          </p:txBody>
        </p: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51" name="Group 50"/>
          <p:cNvGrpSpPr/>
          <p:nvPr/>
        </p:nvGrpSpPr>
        <p:grpSpPr>
          <a:xfrm>
            <a:off x="8183588" y="1982747"/>
            <a:ext cx="2742071" cy="3468435"/>
            <a:chOff x="8183867" y="2478536"/>
            <a:chExt cx="2742460" cy="3468927"/>
          </a:xfrm>
        </p:grpSpPr>
        <p:sp>
          <p:nvSpPr>
            <p:cNvPr id="52" name="Oval 51"/>
            <p:cNvSpPr/>
            <p:nvPr/>
          </p:nvSpPr>
          <p:spPr bwMode="auto">
            <a:xfrm>
              <a:off x="8324303" y="2478536"/>
              <a:ext cx="2459736" cy="2459736"/>
            </a:xfrm>
            <a:prstGeom prst="ellipse">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411"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 name="TextBox 52"/>
            <p:cNvSpPr txBox="1"/>
            <p:nvPr/>
          </p:nvSpPr>
          <p:spPr>
            <a:xfrm>
              <a:off x="8183867" y="5153072"/>
              <a:ext cx="2742460" cy="794391"/>
            </a:xfrm>
            <a:prstGeom prst="rect">
              <a:avLst/>
            </a:prstGeom>
            <a:noFill/>
          </p:spPr>
          <p:txBody>
            <a:bodyPr wrap="square" lIns="182854" tIns="146283" rIns="182854" bIns="146283" rtlCol="0">
              <a:spAutoFit/>
            </a:bodyPr>
            <a:lstStyle/>
            <a:p>
              <a:pPr marL="0" marR="0" lvl="0" indent="0" algn="ctr" defTabSz="932681" eaLnBrk="1" fontAlgn="auto" latinLnBrk="0" hangingPunct="1">
                <a:lnSpc>
                  <a:spcPct val="90000"/>
                </a:lnSpc>
                <a:spcBef>
                  <a:spcPts val="0"/>
                </a:spcBef>
                <a:spcAft>
                  <a:spcPts val="600"/>
                </a:spcAft>
                <a:buClrTx/>
                <a:buSzTx/>
                <a:buFontTx/>
                <a:buNone/>
                <a:tabLst/>
                <a:defRPr/>
              </a:pPr>
              <a:r>
                <a:rPr kumimoji="0" lang="en-US" sz="1801" b="0" i="0" u="none" strike="noStrike" kern="0" cap="none" spc="-30"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Create more</a:t>
              </a:r>
              <a:br>
                <a:rPr kumimoji="0" lang="en-US" sz="1801" b="0" i="0" u="none" strike="noStrike" kern="0" cap="none" spc="-30"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801" b="0" i="0" u="none" strike="noStrike" kern="0" cap="none" spc="-30"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personal computing</a:t>
              </a:r>
            </a:p>
          </p:txBody>
        </p:sp>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sp>
        <p:nvSpPr>
          <p:cNvPr id="55" name="Rectangle 54"/>
          <p:cNvSpPr/>
          <p:nvPr/>
        </p:nvSpPr>
        <p:spPr>
          <a:xfrm>
            <a:off x="1673870" y="600774"/>
            <a:ext cx="9088736" cy="1020023"/>
          </a:xfrm>
          <a:prstGeom prst="rect">
            <a:avLst/>
          </a:prstGeom>
        </p:spPr>
        <p:txBody>
          <a:bodyPr wrap="square">
            <a:spAutoFit/>
          </a:bodyPr>
          <a:lstStyle/>
          <a:p>
            <a:pPr algn="ctr" defTabSz="932411" fontAlgn="base">
              <a:lnSpc>
                <a:spcPct val="90000"/>
              </a:lnSpc>
              <a:spcBef>
                <a:spcPct val="0"/>
              </a:spcBef>
              <a:spcAft>
                <a:spcPct val="0"/>
              </a:spcAft>
              <a:defRPr/>
            </a:pPr>
            <a:r>
              <a:rPr lang="en-US" sz="3349"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E</a:t>
            </a:r>
            <a:r>
              <a:rPr lang="en-US" sz="3349" spc="-10"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m</a:t>
            </a:r>
            <a:r>
              <a:rPr lang="en-US" sz="3349"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power</a:t>
            </a:r>
            <a:r>
              <a:rPr lang="en-US" sz="3349" dirty="0">
                <a:gradFill>
                  <a:gsLst>
                    <a:gs pos="0">
                      <a:srgbClr val="496B87"/>
                    </a:gs>
                    <a:gs pos="74000">
                      <a:srgbClr val="496B87"/>
                    </a:gs>
                  </a:gsLst>
                  <a:lin ang="5400000" scaled="1"/>
                </a:gradFill>
                <a:latin typeface="Segoe UI Light"/>
                <a:ea typeface="Segoe UI" pitchFamily="34" charset="0"/>
                <a:cs typeface="Segoe UI" pitchFamily="34" charset="0"/>
              </a:rPr>
              <a:t> </a:t>
            </a:r>
            <a:r>
              <a:rPr lang="en-US" sz="3349" spc="-101" dirty="0">
                <a:gradFill>
                  <a:gsLst>
                    <a:gs pos="0">
                      <a:srgbClr val="496B87"/>
                    </a:gs>
                    <a:gs pos="74000">
                      <a:srgbClr val="496B87"/>
                    </a:gs>
                  </a:gsLst>
                  <a:lin ang="5400000" scaled="1"/>
                </a:gradFill>
                <a:latin typeface="Segoe UI Light"/>
                <a:ea typeface="Segoe UI" pitchFamily="34" charset="0"/>
                <a:cs typeface="Segoe UI" pitchFamily="34" charset="0"/>
              </a:rPr>
              <a:t>every person and every organization </a:t>
            </a:r>
            <a:br>
              <a:rPr lang="en-US" sz="3349" spc="-101" dirty="0">
                <a:gradFill>
                  <a:gsLst>
                    <a:gs pos="0">
                      <a:srgbClr val="496B87"/>
                    </a:gs>
                    <a:gs pos="74000">
                      <a:srgbClr val="496B87"/>
                    </a:gs>
                  </a:gsLst>
                  <a:lin ang="5400000" scaled="1"/>
                </a:gradFill>
                <a:latin typeface="Segoe UI Light"/>
                <a:ea typeface="Segoe UI" pitchFamily="34" charset="0"/>
                <a:cs typeface="Segoe UI" pitchFamily="34" charset="0"/>
              </a:rPr>
            </a:br>
            <a:r>
              <a:rPr lang="en-US" sz="3349" spc="-101" dirty="0">
                <a:gradFill>
                  <a:gsLst>
                    <a:gs pos="0">
                      <a:srgbClr val="496B87"/>
                    </a:gs>
                    <a:gs pos="74000">
                      <a:srgbClr val="496B87"/>
                    </a:gs>
                  </a:gsLst>
                  <a:lin ang="5400000" scaled="1"/>
                </a:gradFill>
                <a:latin typeface="Segoe UI Light"/>
                <a:ea typeface="Segoe UI" pitchFamily="34" charset="0"/>
                <a:cs typeface="Segoe UI" pitchFamily="34" charset="0"/>
              </a:rPr>
              <a:t>on the planet to achieve more</a:t>
            </a:r>
          </a:p>
        </p:txBody>
      </p:sp>
    </p:spTree>
    <p:extLst>
      <p:ext uri="{BB962C8B-B14F-4D97-AF65-F5344CB8AC3E}">
        <p14:creationId xmlns:p14="http://schemas.microsoft.com/office/powerpoint/2010/main" val="1466219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accel="18000" decel="82000" fill="hold" grpId="1" nodeType="withEffect">
                                  <p:stCondLst>
                                    <p:cond delay="0"/>
                                  </p:stCondLst>
                                  <p:childTnLst>
                                    <p:animMotion origin="layout" path="M 6.51008E-7 -2.42397E-6 L 6.51008E-7 -0.04062 " pathEditMode="relative" rAng="0" ptsTypes="AA">
                                      <p:cBhvr>
                                        <p:cTn id="9" dur="750" spd="-100000" fill="hold"/>
                                        <p:tgtEl>
                                          <p:spTgt spid="55"/>
                                        </p:tgtEl>
                                        <p:attrNameLst>
                                          <p:attrName>ppt_x</p:attrName>
                                          <p:attrName>ppt_y</p:attrName>
                                        </p:attrNameLst>
                                      </p:cBhvr>
                                      <p:rCtr x="0" y="-2043"/>
                                    </p:animMotion>
                                  </p:childTnLst>
                                </p:cTn>
                              </p:par>
                              <p:par>
                                <p:cTn id="10" presetID="10" presetClass="entr" presetSubtype="0" fill="hold" nodeType="withEffect">
                                  <p:stCondLst>
                                    <p:cond delay="95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250"/>
                                        <p:tgtEl>
                                          <p:spTgt spid="43"/>
                                        </p:tgtEl>
                                      </p:cBhvr>
                                    </p:animEffect>
                                  </p:childTnLst>
                                </p:cTn>
                              </p:par>
                              <p:par>
                                <p:cTn id="13" presetID="6" presetClass="emph" presetSubtype="0" accel="100000" autoRev="1" fill="hold" nodeType="withEffect">
                                  <p:stCondLst>
                                    <p:cond delay="250"/>
                                  </p:stCondLst>
                                  <p:childTnLst>
                                    <p:animScale>
                                      <p:cBhvr>
                                        <p:cTn id="14" dur="750" fill="hold"/>
                                        <p:tgtEl>
                                          <p:spTgt spid="43"/>
                                        </p:tgtEl>
                                      </p:cBhvr>
                                      <p:by x="95000" y="95000"/>
                                    </p:animScale>
                                  </p:childTnLst>
                                </p:cTn>
                              </p:par>
                              <p:par>
                                <p:cTn id="15" presetID="10" presetClass="entr" presetSubtype="0" fill="hold" nodeType="withEffect">
                                  <p:stCondLst>
                                    <p:cond delay="110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250"/>
                                        <p:tgtEl>
                                          <p:spTgt spid="47"/>
                                        </p:tgtEl>
                                      </p:cBhvr>
                                    </p:animEffect>
                                  </p:childTnLst>
                                </p:cTn>
                              </p:par>
                              <p:par>
                                <p:cTn id="18" presetID="6" presetClass="emph" presetSubtype="0" accel="100000" autoRev="1" fill="hold" nodeType="withEffect">
                                  <p:stCondLst>
                                    <p:cond delay="350"/>
                                  </p:stCondLst>
                                  <p:childTnLst>
                                    <p:animScale>
                                      <p:cBhvr>
                                        <p:cTn id="19" dur="750" fill="hold"/>
                                        <p:tgtEl>
                                          <p:spTgt spid="47"/>
                                        </p:tgtEl>
                                      </p:cBhvr>
                                      <p:by x="95000" y="95000"/>
                                    </p:animScale>
                                  </p:childTnLst>
                                </p:cTn>
                              </p:par>
                              <p:par>
                                <p:cTn id="20" presetID="10" presetClass="entr" presetSubtype="0" fill="hold" nodeType="withEffect">
                                  <p:stCondLst>
                                    <p:cond delay="125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250"/>
                                        <p:tgtEl>
                                          <p:spTgt spid="51"/>
                                        </p:tgtEl>
                                      </p:cBhvr>
                                    </p:animEffect>
                                  </p:childTnLst>
                                </p:cTn>
                              </p:par>
                              <p:par>
                                <p:cTn id="23" presetID="6" presetClass="emph" presetSubtype="0" accel="100000" autoRev="1" fill="hold" nodeType="withEffect">
                                  <p:stCondLst>
                                    <p:cond delay="500"/>
                                  </p:stCondLst>
                                  <p:childTnLst>
                                    <p:animScale>
                                      <p:cBhvr>
                                        <p:cTn id="24" dur="750" fill="hold"/>
                                        <p:tgtEl>
                                          <p:spTgt spid="51"/>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5"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grpSp>
        <p:nvGrpSpPr>
          <p:cNvPr id="29" name="Group 28"/>
          <p:cNvGrpSpPr/>
          <p:nvPr/>
        </p:nvGrpSpPr>
        <p:grpSpPr>
          <a:xfrm>
            <a:off x="1568376" y="2005038"/>
            <a:ext cx="2410413" cy="2410413"/>
            <a:chOff x="8322227" y="2383769"/>
            <a:chExt cx="2459736" cy="2459736"/>
          </a:xfrm>
        </p:grpSpPr>
        <p:sp>
          <p:nvSpPr>
            <p:cNvPr id="31" name="Oval 30"/>
            <p:cNvSpPr/>
            <p:nvPr/>
          </p:nvSpPr>
          <p:spPr bwMode="auto">
            <a:xfrm>
              <a:off x="8322227" y="2383769"/>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marL="0" marR="0" lvl="0" indent="0" algn="ctr" defTabSz="913856"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pic>
          <p:nvPicPr>
            <p:cNvPr id="32" name="Picture 3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9997" y="3250740"/>
              <a:ext cx="1164197" cy="677668"/>
            </a:xfrm>
            <a:prstGeom prst="rect">
              <a:avLst/>
            </a:prstGeom>
          </p:spPr>
        </p:pic>
      </p:grpSp>
      <p:grpSp>
        <p:nvGrpSpPr>
          <p:cNvPr id="4" name="Group 3"/>
          <p:cNvGrpSpPr/>
          <p:nvPr/>
        </p:nvGrpSpPr>
        <p:grpSpPr>
          <a:xfrm>
            <a:off x="4577266" y="1899930"/>
            <a:ext cx="2823355" cy="3399367"/>
            <a:chOff x="4670046" y="2478536"/>
            <a:chExt cx="2881128" cy="3468927"/>
          </a:xfrm>
        </p:grpSpPr>
        <p:sp>
          <p:nvSpPr>
            <p:cNvPr id="16" name="Oval 15"/>
            <p:cNvSpPr/>
            <p:nvPr/>
          </p:nvSpPr>
          <p:spPr bwMode="auto">
            <a:xfrm>
              <a:off x="4928236"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marL="0" marR="0" lvl="0" indent="0" algn="ctr" defTabSz="913856"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3" name="TextBox 12"/>
            <p:cNvSpPr txBox="1"/>
            <p:nvPr/>
          </p:nvSpPr>
          <p:spPr>
            <a:xfrm>
              <a:off x="4670046" y="5153072"/>
              <a:ext cx="2881128" cy="794391"/>
            </a:xfrm>
            <a:prstGeom prst="rect">
              <a:avLst/>
            </a:prstGeom>
            <a:noFill/>
          </p:spPr>
          <p:txBody>
            <a:bodyPr wrap="square" lIns="179213" tIns="143370" rIns="179213" bIns="143370" rtlCol="0">
              <a:spAutoFit/>
            </a:bodyPr>
            <a:lstStyle/>
            <a:p>
              <a:pPr marL="0" marR="0" lvl="0" indent="0" algn="ctr" defTabSz="914121" eaLnBrk="1" fontAlgn="auto" latinLnBrk="0" hangingPunct="1">
                <a:lnSpc>
                  <a:spcPct val="90000"/>
                </a:lnSpc>
                <a:spcBef>
                  <a:spcPts val="0"/>
                </a:spcBef>
                <a:spcAft>
                  <a:spcPts val="588"/>
                </a:spcAft>
                <a:buClrTx/>
                <a:buSzTx/>
                <a:buFontTx/>
                <a:buNone/>
                <a:tabLst/>
                <a:defRPr/>
              </a:pPr>
              <a:r>
                <a:rPr kumimoji="0" lang="en-US" sz="1765" b="0" i="0" u="none" strike="noStrike" kern="0" cap="none" spc="-29"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t>Reinvent productivity</a:t>
              </a:r>
              <a:br>
                <a:rPr kumimoji="0" lang="en-US" sz="1765" b="0" i="0" u="none" strike="noStrike" kern="0" cap="none" spc="-29"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br>
              <a:r>
                <a:rPr kumimoji="0" lang="en-US" sz="1765" b="0" i="0" u="none" strike="noStrike" kern="0" cap="none" spc="-29"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t>&amp; business process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8853" y="3276509"/>
              <a:ext cx="883780" cy="852216"/>
            </a:xfrm>
            <a:prstGeom prst="rect">
              <a:avLst/>
            </a:prstGeom>
          </p:spPr>
        </p:pic>
      </p:grpSp>
      <p:grpSp>
        <p:nvGrpSpPr>
          <p:cNvPr id="3" name="Group 2"/>
          <p:cNvGrpSpPr/>
          <p:nvPr/>
        </p:nvGrpSpPr>
        <p:grpSpPr>
          <a:xfrm>
            <a:off x="8020627" y="1884169"/>
            <a:ext cx="2687468" cy="3399367"/>
            <a:chOff x="8183867" y="2478536"/>
            <a:chExt cx="2742460" cy="3468927"/>
          </a:xfrm>
        </p:grpSpPr>
        <p:sp>
          <p:nvSpPr>
            <p:cNvPr id="15" name="Oval 14"/>
            <p:cNvSpPr/>
            <p:nvPr/>
          </p:nvSpPr>
          <p:spPr bwMode="auto">
            <a:xfrm>
              <a:off x="8324303" y="2478536"/>
              <a:ext cx="2459736" cy="245973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marL="0" marR="0" lvl="0" indent="0" algn="ctr" defTabSz="913856"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9" name="TextBox 18"/>
            <p:cNvSpPr txBox="1"/>
            <p:nvPr/>
          </p:nvSpPr>
          <p:spPr>
            <a:xfrm>
              <a:off x="8183867" y="5153072"/>
              <a:ext cx="2742460" cy="794391"/>
            </a:xfrm>
            <a:prstGeom prst="rect">
              <a:avLst/>
            </a:prstGeom>
            <a:noFill/>
          </p:spPr>
          <p:txBody>
            <a:bodyPr wrap="square" lIns="179213" tIns="143370" rIns="179213" bIns="143370" rtlCol="0">
              <a:spAutoFit/>
            </a:bodyPr>
            <a:lstStyle/>
            <a:p>
              <a:pPr marL="0" marR="0" lvl="0" indent="0" algn="ctr" defTabSz="914121" eaLnBrk="1" fontAlgn="auto" latinLnBrk="0" hangingPunct="1">
                <a:lnSpc>
                  <a:spcPct val="90000"/>
                </a:lnSpc>
                <a:spcBef>
                  <a:spcPts val="0"/>
                </a:spcBef>
                <a:spcAft>
                  <a:spcPts val="588"/>
                </a:spcAft>
                <a:buClrTx/>
                <a:buSzTx/>
                <a:buFontTx/>
                <a:buNone/>
                <a:tabLst/>
                <a:defRPr/>
              </a:pPr>
              <a:r>
                <a:rPr kumimoji="0" lang="en-US" sz="1765" b="0" i="0" u="none" strike="noStrike" kern="0" cap="none" spc="-29"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t>Create more</a:t>
              </a:r>
              <a:br>
                <a:rPr kumimoji="0" lang="en-US" sz="1765" b="0" i="0" u="none" strike="noStrike" kern="0" cap="none" spc="-29"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br>
              <a:r>
                <a:rPr kumimoji="0" lang="en-US" sz="1765" b="0" i="0" u="none" strike="noStrike" kern="0" cap="none" spc="-29"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t>personal computing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1695" y="3285928"/>
              <a:ext cx="844952" cy="844952"/>
            </a:xfrm>
            <a:prstGeom prst="rect">
              <a:avLst/>
            </a:prstGeom>
          </p:spPr>
        </p:pic>
      </p:grpSp>
      <p:grpSp>
        <p:nvGrpSpPr>
          <p:cNvPr id="9" name="Group 8"/>
          <p:cNvGrpSpPr/>
          <p:nvPr/>
        </p:nvGrpSpPr>
        <p:grpSpPr>
          <a:xfrm>
            <a:off x="4813265" y="1953816"/>
            <a:ext cx="2410413" cy="2410413"/>
            <a:chOff x="5078585" y="3037622"/>
            <a:chExt cx="1808537" cy="1808537"/>
          </a:xfrm>
        </p:grpSpPr>
        <p:sp>
          <p:nvSpPr>
            <p:cNvPr id="18" name="Oval 17"/>
            <p:cNvSpPr/>
            <p:nvPr/>
          </p:nvSpPr>
          <p:spPr bwMode="auto">
            <a:xfrm>
              <a:off x="5078585" y="3037622"/>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marL="0" marR="0" lvl="0" indent="0" algn="ctr" defTabSz="913856"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pic>
          <p:nvPicPr>
            <p:cNvPr id="7" name="Picture 6"/>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479633" y="3380934"/>
              <a:ext cx="946760" cy="1121911"/>
            </a:xfrm>
            <a:prstGeom prst="rect">
              <a:avLst/>
            </a:prstGeom>
          </p:spPr>
        </p:pic>
      </p:grpSp>
      <p:grpSp>
        <p:nvGrpSpPr>
          <p:cNvPr id="10" name="Group 9"/>
          <p:cNvGrpSpPr/>
          <p:nvPr/>
        </p:nvGrpSpPr>
        <p:grpSpPr>
          <a:xfrm>
            <a:off x="8158248" y="1890753"/>
            <a:ext cx="2410413" cy="2410413"/>
            <a:chOff x="6045400" y="3334963"/>
            <a:chExt cx="1808537" cy="1808537"/>
          </a:xfrm>
        </p:grpSpPr>
        <p:sp>
          <p:nvSpPr>
            <p:cNvPr id="20" name="Oval 19"/>
            <p:cNvSpPr/>
            <p:nvPr/>
          </p:nvSpPr>
          <p:spPr bwMode="auto">
            <a:xfrm>
              <a:off x="6045400" y="3334963"/>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marL="0" marR="0" lvl="0" indent="0" algn="ctr" defTabSz="913856"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7" name="Freeform 16"/>
            <p:cNvSpPr>
              <a:spLocks noEditPoints="1"/>
            </p:cNvSpPr>
            <p:nvPr/>
          </p:nvSpPr>
          <p:spPr bwMode="auto">
            <a:xfrm>
              <a:off x="6462088" y="3755123"/>
              <a:ext cx="975160" cy="968215"/>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ffectLst>
              <a:outerShdw blurRad="50800" dist="38100" dir="2700000" algn="tl" rotWithShape="0">
                <a:prstClr val="black">
                  <a:alpha val="15000"/>
                </a:prstClr>
              </a:outerShdw>
            </a:effectLst>
            <a:extLst/>
          </p:spPr>
          <p:txBody>
            <a:bodyPr vert="horz" wrap="square" lIns="121853" tIns="60927" rIns="121853" bIns="60927" numCol="1" anchor="t" anchorCtr="0" compatLnSpc="1">
              <a:prstTxWarp prst="textNoShape">
                <a:avLst/>
              </a:prstTxWarp>
            </a:bodyPr>
            <a:lstStyle/>
            <a:p>
              <a:pPr marL="0" marR="0" lvl="0" indent="0" defTabSz="913978"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a:ln>
                  <a:noFill/>
                </a:ln>
                <a:solidFill>
                  <a:srgbClr val="737373"/>
                </a:solidFill>
                <a:effectLst/>
                <a:uLnTx/>
                <a:uFillTx/>
                <a:latin typeface="Segoe UI"/>
              </a:endParaRPr>
            </a:p>
          </p:txBody>
        </p:sp>
      </p:grpSp>
      <p:grpSp>
        <p:nvGrpSpPr>
          <p:cNvPr id="11" name="Group 10"/>
          <p:cNvGrpSpPr/>
          <p:nvPr/>
        </p:nvGrpSpPr>
        <p:grpSpPr>
          <a:xfrm>
            <a:off x="1585390" y="1995855"/>
            <a:ext cx="2410413" cy="2410413"/>
            <a:chOff x="156900" y="18108"/>
            <a:chExt cx="1808537" cy="1808537"/>
          </a:xfrm>
        </p:grpSpPr>
        <p:sp>
          <p:nvSpPr>
            <p:cNvPr id="22" name="Oval 21"/>
            <p:cNvSpPr/>
            <p:nvPr/>
          </p:nvSpPr>
          <p:spPr bwMode="auto">
            <a:xfrm>
              <a:off x="156900" y="18108"/>
              <a:ext cx="1808537" cy="1808537"/>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marL="0" marR="0" lvl="0" indent="0" algn="ctr" defTabSz="913856"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pic>
          <p:nvPicPr>
            <p:cNvPr id="8" name="Picture 7"/>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452566" y="508685"/>
              <a:ext cx="1261009" cy="665532"/>
            </a:xfrm>
            <a:prstGeom prst="rect">
              <a:avLst/>
            </a:prstGeom>
          </p:spPr>
        </p:pic>
      </p:grpSp>
      <p:sp>
        <p:nvSpPr>
          <p:cNvPr id="24" name="TextBox 23"/>
          <p:cNvSpPr txBox="1"/>
          <p:nvPr/>
        </p:nvSpPr>
        <p:spPr>
          <a:xfrm>
            <a:off x="1415187" y="4589153"/>
            <a:ext cx="2705069" cy="778461"/>
          </a:xfrm>
          <a:prstGeom prst="rect">
            <a:avLst/>
          </a:prstGeom>
          <a:noFill/>
        </p:spPr>
        <p:txBody>
          <a:bodyPr wrap="square" lIns="179213" tIns="143370" rIns="179213" bIns="143370" rtlCol="0">
            <a:spAutoFit/>
          </a:bodyPr>
          <a:lstStyle/>
          <a:p>
            <a:pPr marL="0" marR="0" lvl="0" indent="0" algn="ctr" defTabSz="914121" eaLnBrk="1" fontAlgn="auto" latinLnBrk="0" hangingPunct="1">
              <a:lnSpc>
                <a:spcPct val="90000"/>
              </a:lnSpc>
              <a:spcBef>
                <a:spcPts val="0"/>
              </a:spcBef>
              <a:spcAft>
                <a:spcPts val="588"/>
              </a:spcAft>
              <a:buClrTx/>
              <a:buSzTx/>
              <a:buFontTx/>
              <a:buNone/>
              <a:tabLst/>
              <a:defRPr/>
            </a:pPr>
            <a:r>
              <a:rPr kumimoji="0" lang="en-US" sz="1765" b="0" i="0" u="none" strike="noStrike" kern="0" cap="none" spc="-29"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t>Build the</a:t>
            </a:r>
            <a:br>
              <a:rPr kumimoji="0" lang="en-US" sz="1765" b="0" i="0" u="none" strike="noStrike" kern="0" cap="none" spc="-29"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br>
            <a:r>
              <a:rPr kumimoji="0" lang="en-US" sz="1765" b="0" i="0" u="none" strike="noStrike" kern="0" cap="none" spc="-29" normalizeH="0" baseline="0" noProof="0" dirty="0">
                <a:ln>
                  <a:noFill/>
                </a:ln>
                <a:gradFill>
                  <a:gsLst>
                    <a:gs pos="38000">
                      <a:srgbClr val="ECECEC">
                        <a:lumMod val="25000"/>
                      </a:srgbClr>
                    </a:gs>
                    <a:gs pos="51000">
                      <a:srgbClr val="ECECEC">
                        <a:lumMod val="25000"/>
                      </a:srgbClr>
                    </a:gs>
                  </a:gsLst>
                  <a:lin ang="5400000" scaled="1"/>
                </a:gradFill>
                <a:effectLst/>
                <a:uLnTx/>
                <a:uFillTx/>
                <a:latin typeface="Segoe UI Semibold" panose="020B0702040204020203" pitchFamily="34" charset="0"/>
                <a:cs typeface="Segoe UI Semibold" panose="020B0702040204020203" pitchFamily="34" charset="0"/>
              </a:rPr>
              <a:t>intelligent cloud </a:t>
            </a:r>
          </a:p>
        </p:txBody>
      </p:sp>
      <p:sp>
        <p:nvSpPr>
          <p:cNvPr id="40" name="Rectangle 39"/>
          <p:cNvSpPr/>
          <p:nvPr/>
        </p:nvSpPr>
        <p:spPr>
          <a:xfrm>
            <a:off x="1673870" y="600774"/>
            <a:ext cx="9088736" cy="1020023"/>
          </a:xfrm>
          <a:prstGeom prst="rect">
            <a:avLst/>
          </a:prstGeom>
        </p:spPr>
        <p:txBody>
          <a:bodyPr wrap="square">
            <a:spAutoFit/>
          </a:bodyPr>
          <a:lstStyle/>
          <a:p>
            <a:pPr algn="ctr" defTabSz="932411" fontAlgn="base">
              <a:lnSpc>
                <a:spcPct val="90000"/>
              </a:lnSpc>
              <a:spcBef>
                <a:spcPct val="0"/>
              </a:spcBef>
              <a:spcAft>
                <a:spcPct val="0"/>
              </a:spcAft>
              <a:defRPr/>
            </a:pPr>
            <a:r>
              <a:rPr lang="en-US" sz="3349"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E</a:t>
            </a:r>
            <a:r>
              <a:rPr lang="en-US" sz="3349" spc="-10"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m</a:t>
            </a:r>
            <a:r>
              <a:rPr lang="en-US" sz="3349" dirty="0">
                <a:gradFill>
                  <a:gsLst>
                    <a:gs pos="0">
                      <a:srgbClr val="496B87"/>
                    </a:gs>
                    <a:gs pos="74000">
                      <a:srgbClr val="496B87"/>
                    </a:gs>
                  </a:gsLst>
                  <a:lin ang="5400000" scaled="1"/>
                </a:gradFill>
                <a:latin typeface="Segoe UI Semibold" panose="020B0702040204020203" pitchFamily="34" charset="0"/>
                <a:ea typeface="Segoe UI" pitchFamily="34" charset="0"/>
                <a:cs typeface="Segoe UI Semibold" panose="020B0702040204020203" pitchFamily="34" charset="0"/>
              </a:rPr>
              <a:t>power</a:t>
            </a:r>
            <a:r>
              <a:rPr lang="en-US" sz="3349" dirty="0">
                <a:gradFill>
                  <a:gsLst>
                    <a:gs pos="0">
                      <a:srgbClr val="496B87"/>
                    </a:gs>
                    <a:gs pos="74000">
                      <a:srgbClr val="496B87"/>
                    </a:gs>
                  </a:gsLst>
                  <a:lin ang="5400000" scaled="1"/>
                </a:gradFill>
                <a:latin typeface="Segoe UI Light"/>
                <a:ea typeface="Segoe UI" pitchFamily="34" charset="0"/>
                <a:cs typeface="Segoe UI" pitchFamily="34" charset="0"/>
              </a:rPr>
              <a:t> </a:t>
            </a:r>
            <a:r>
              <a:rPr lang="en-US" sz="3349" spc="-101" dirty="0">
                <a:gradFill>
                  <a:gsLst>
                    <a:gs pos="0">
                      <a:srgbClr val="496B87"/>
                    </a:gs>
                    <a:gs pos="74000">
                      <a:srgbClr val="496B87"/>
                    </a:gs>
                  </a:gsLst>
                  <a:lin ang="5400000" scaled="1"/>
                </a:gradFill>
                <a:latin typeface="Segoe UI Light"/>
                <a:ea typeface="Segoe UI" pitchFamily="34" charset="0"/>
                <a:cs typeface="Segoe UI" pitchFamily="34" charset="0"/>
              </a:rPr>
              <a:t>every person and every organization </a:t>
            </a:r>
            <a:br>
              <a:rPr lang="en-US" sz="3349" spc="-101" dirty="0">
                <a:gradFill>
                  <a:gsLst>
                    <a:gs pos="0">
                      <a:srgbClr val="496B87"/>
                    </a:gs>
                    <a:gs pos="74000">
                      <a:srgbClr val="496B87"/>
                    </a:gs>
                  </a:gsLst>
                  <a:lin ang="5400000" scaled="1"/>
                </a:gradFill>
                <a:latin typeface="Segoe UI Light"/>
                <a:ea typeface="Segoe UI" pitchFamily="34" charset="0"/>
                <a:cs typeface="Segoe UI" pitchFamily="34" charset="0"/>
              </a:rPr>
            </a:br>
            <a:r>
              <a:rPr lang="en-US" sz="3349" spc="-101" dirty="0">
                <a:gradFill>
                  <a:gsLst>
                    <a:gs pos="0">
                      <a:srgbClr val="496B87"/>
                    </a:gs>
                    <a:gs pos="74000">
                      <a:srgbClr val="496B87"/>
                    </a:gs>
                  </a:gsLst>
                  <a:lin ang="5400000" scaled="1"/>
                </a:gradFill>
                <a:latin typeface="Segoe UI Light"/>
                <a:ea typeface="Segoe UI" pitchFamily="34" charset="0"/>
                <a:cs typeface="Segoe UI" pitchFamily="34" charset="0"/>
              </a:rPr>
              <a:t>on the planet to achieve more</a:t>
            </a:r>
          </a:p>
        </p:txBody>
      </p:sp>
    </p:spTree>
    <p:extLst>
      <p:ext uri="{BB962C8B-B14F-4D97-AF65-F5344CB8AC3E}">
        <p14:creationId xmlns:p14="http://schemas.microsoft.com/office/powerpoint/2010/main" val="256145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250"/>
                                        <p:tgtEl>
                                          <p:spTgt spid="40"/>
                                        </p:tgtEl>
                                      </p:cBhvr>
                                    </p:animEffect>
                                  </p:childTnLst>
                                </p:cTn>
                              </p:par>
                              <p:par>
                                <p:cTn id="17" presetID="42" presetClass="path" presetSubtype="0" accel="18000" decel="82000" fill="hold" grpId="1" nodeType="withEffect">
                                  <p:stCondLst>
                                    <p:cond delay="0"/>
                                  </p:stCondLst>
                                  <p:childTnLst>
                                    <p:animMotion origin="layout" path="M 6.51008E-7 -2.42397E-6 L 6.51008E-7 -0.04062 " pathEditMode="relative" rAng="0" ptsTypes="AA">
                                      <p:cBhvr>
                                        <p:cTn id="18" dur="750" spd="-100000" fill="hold"/>
                                        <p:tgtEl>
                                          <p:spTgt spid="40"/>
                                        </p:tgtEl>
                                        <p:attrNameLst>
                                          <p:attrName>ppt_x</p:attrName>
                                          <p:attrName>ppt_y</p:attrName>
                                        </p:attrNameLst>
                                      </p:cBhvr>
                                      <p:rCtr x="0" y="-20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grpSp>
        <p:nvGrpSpPr>
          <p:cNvPr id="17" name="Group 16"/>
          <p:cNvGrpSpPr/>
          <p:nvPr/>
        </p:nvGrpSpPr>
        <p:grpSpPr>
          <a:xfrm>
            <a:off x="3630369" y="685006"/>
            <a:ext cx="8729046" cy="5620563"/>
            <a:chOff x="3704130" y="697516"/>
            <a:chExt cx="8906401" cy="5734760"/>
          </a:xfrm>
        </p:grpSpPr>
        <p:sp>
          <p:nvSpPr>
            <p:cNvPr id="80" name="Rectangle 79"/>
            <p:cNvSpPr/>
            <p:nvPr/>
          </p:nvSpPr>
          <p:spPr bwMode="auto">
            <a:xfrm>
              <a:off x="3705368" y="2104032"/>
              <a:ext cx="8359253" cy="2957741"/>
            </a:xfrm>
            <a:prstGeom prst="rect">
              <a:avLst/>
            </a:prstGeom>
            <a:solidFill>
              <a:srgbClr val="F8F8F8"/>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marL="0" marR="0" lvl="0" indent="0" algn="ctr" defTabSz="91374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solidFill>
                  <a:srgbClr val="FFFFFF"/>
                </a:solidFill>
                <a:effectLst/>
                <a:uLnTx/>
                <a:uFillTx/>
                <a:latin typeface="Segoe UI"/>
              </a:endParaRPr>
            </a:p>
          </p:txBody>
        </p:sp>
        <p:grpSp>
          <p:nvGrpSpPr>
            <p:cNvPr id="16" name="Group 15"/>
            <p:cNvGrpSpPr/>
            <p:nvPr/>
          </p:nvGrpSpPr>
          <p:grpSpPr>
            <a:xfrm>
              <a:off x="3704131" y="5019049"/>
              <a:ext cx="8359253" cy="1413227"/>
              <a:chOff x="3704131" y="5114332"/>
              <a:chExt cx="8359253" cy="1413227"/>
            </a:xfrm>
          </p:grpSpPr>
          <p:sp>
            <p:nvSpPr>
              <p:cNvPr id="81" name="Rectangle 80"/>
              <p:cNvSpPr/>
              <p:nvPr/>
            </p:nvSpPr>
            <p:spPr bwMode="auto">
              <a:xfrm>
                <a:off x="3704131" y="5114332"/>
                <a:ext cx="8359253" cy="1413227"/>
              </a:xfrm>
              <a:prstGeom prst="rect">
                <a:avLst/>
              </a:prstGeom>
              <a:solidFill>
                <a:srgbClr val="0B7DD8"/>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marL="0" marR="0" lvl="0" indent="0" algn="ctr" defTabSz="91374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solidFill>
                    <a:srgbClr val="FFFFFF"/>
                  </a:solidFill>
                  <a:effectLst/>
                  <a:uLnTx/>
                  <a:uFillTx/>
                  <a:latin typeface="Segoe UI"/>
                </a:endParaRPr>
              </a:p>
            </p:txBody>
          </p:sp>
          <p:sp>
            <p:nvSpPr>
              <p:cNvPr id="26" name="Rectangle 25"/>
              <p:cNvSpPr/>
              <p:nvPr/>
            </p:nvSpPr>
            <p:spPr bwMode="auto">
              <a:xfrm>
                <a:off x="3848670" y="5303274"/>
                <a:ext cx="6256363" cy="4461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marL="0" marR="0" lvl="0" indent="0" defTabSz="913740" eaLnBrk="1" fontAlgn="base" latinLnBrk="0" hangingPunct="1">
                  <a:lnSpc>
                    <a:spcPct val="90000"/>
                  </a:lnSpc>
                  <a:spcBef>
                    <a:spcPct val="0"/>
                  </a:spcBef>
                  <a:spcAft>
                    <a:spcPct val="0"/>
                  </a:spcAft>
                  <a:buClrTx/>
                  <a:buSzTx/>
                  <a:buFontTx/>
                  <a:buNone/>
                  <a:tabLst/>
                  <a:defRPr/>
                </a:pPr>
                <a:r>
                  <a:rPr kumimoji="0" lang="en-US" sz="1568" b="0" i="0" u="none" strike="noStrike" kern="0" cap="all" spc="0" normalizeH="0" baseline="0" noProof="0" dirty="0">
                    <a:ln>
                      <a:noFill/>
                    </a:ln>
                    <a:solidFill>
                      <a:srgbClr val="002050">
                        <a:lumMod val="25000"/>
                        <a:lumOff val="75000"/>
                      </a:srgbClr>
                    </a:solidFill>
                    <a:effectLst/>
                    <a:uLnTx/>
                    <a:uFillTx/>
                    <a:latin typeface="Segoe UI Semibold" panose="020B0702040204020203" pitchFamily="34" charset="0"/>
                    <a:ea typeface="Segoe UI" pitchFamily="34" charset="0"/>
                    <a:cs typeface="Segoe UI Semibold" panose="020B0702040204020203" pitchFamily="34" charset="0"/>
                  </a:rPr>
                  <a:t>CORE Infrastructure</a:t>
                </a:r>
              </a:p>
            </p:txBody>
          </p:sp>
          <p:sp>
            <p:nvSpPr>
              <p:cNvPr id="38" name="Rectangle 37"/>
              <p:cNvSpPr/>
              <p:nvPr/>
            </p:nvSpPr>
            <p:spPr bwMode="auto">
              <a:xfrm>
                <a:off x="3869525" y="5600890"/>
                <a:ext cx="7428952" cy="6861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marL="0" marR="0" lvl="0" indent="0" defTabSz="91374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Compute   Storage   Networking   Security</a:t>
                </a:r>
              </a:p>
            </p:txBody>
          </p:sp>
        </p:grpSp>
        <p:sp>
          <p:nvSpPr>
            <p:cNvPr id="31" name="Rectangle 30"/>
            <p:cNvSpPr/>
            <p:nvPr/>
          </p:nvSpPr>
          <p:spPr bwMode="auto">
            <a:xfrm>
              <a:off x="3848670" y="2340870"/>
              <a:ext cx="6256360" cy="4064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marL="0" marR="0" lvl="0" indent="0" defTabSz="913740" eaLnBrk="1" fontAlgn="base" latinLnBrk="0" hangingPunct="1">
                <a:lnSpc>
                  <a:spcPct val="90000"/>
                </a:lnSpc>
                <a:spcBef>
                  <a:spcPct val="0"/>
                </a:spcBef>
                <a:spcAft>
                  <a:spcPct val="0"/>
                </a:spcAft>
                <a:buClrTx/>
                <a:buSzTx/>
                <a:buFontTx/>
                <a:buNone/>
                <a:tabLst/>
                <a:defRPr/>
              </a:pPr>
              <a:r>
                <a:rPr kumimoji="0" lang="en-US" sz="1568" b="0" i="0" u="none" strike="noStrike" kern="0" cap="all" spc="0" normalizeH="0" baseline="0" noProof="0" dirty="0">
                  <a:ln>
                    <a:noFill/>
                  </a:ln>
                  <a:solidFill>
                    <a:srgbClr val="0B7DD8"/>
                  </a:solidFill>
                  <a:effectLst/>
                  <a:uLnTx/>
                  <a:uFillTx/>
                  <a:latin typeface="Segoe UI Semibold" panose="020B0702040204020203" pitchFamily="34" charset="0"/>
                  <a:ea typeface="Segoe UI" pitchFamily="34" charset="0"/>
                  <a:cs typeface="Segoe UI Semibold" panose="020B0702040204020203" pitchFamily="34" charset="0"/>
                </a:rPr>
                <a:t>Advanced Workloads</a:t>
              </a:r>
            </a:p>
          </p:txBody>
        </p:sp>
        <p:sp>
          <p:nvSpPr>
            <p:cNvPr id="50" name="Rectangle 49"/>
            <p:cNvSpPr/>
            <p:nvPr/>
          </p:nvSpPr>
          <p:spPr bwMode="auto">
            <a:xfrm>
              <a:off x="3869526" y="2624231"/>
              <a:ext cx="3421684" cy="1881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defTabSz="913740" eaLnBrk="1" fontAlgn="base" latinLnBrk="0" hangingPunct="1">
                <a:lnSpc>
                  <a:spcPct val="150000"/>
                </a:lnSpc>
                <a:spcBef>
                  <a:spcPct val="0"/>
                </a:spcBef>
                <a:spcAft>
                  <a:spcPct val="0"/>
                </a:spcAft>
                <a:buClrTx/>
                <a:buSzTx/>
                <a:buFontTx/>
                <a:buNone/>
                <a:tabLst/>
                <a:defRPr/>
              </a:pPr>
              <a:r>
                <a:rPr kumimoji="0" lang="en-US" sz="1764" b="0" i="0" u="none" strike="noStrike" kern="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Web + Mobile</a:t>
              </a:r>
              <a:br>
                <a:rPr kumimoji="0" lang="en-US" sz="1764" b="0" i="0" u="none" strike="noStrike" kern="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br>
              <a:r>
                <a:rPr kumimoji="0" lang="en-US" sz="1764" b="0" i="0" u="none" strike="noStrike" kern="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Internet of Things</a:t>
              </a:r>
            </a:p>
            <a:p>
              <a:pPr marL="0" marR="0" lvl="0" indent="0" defTabSz="913740" eaLnBrk="1" fontAlgn="base" latinLnBrk="0" hangingPunct="1">
                <a:lnSpc>
                  <a:spcPct val="150000"/>
                </a:lnSpc>
                <a:spcBef>
                  <a:spcPct val="0"/>
                </a:spcBef>
                <a:spcAft>
                  <a:spcPct val="0"/>
                </a:spcAft>
                <a:buClrTx/>
                <a:buSzTx/>
                <a:buFontTx/>
                <a:buNone/>
                <a:tabLst/>
                <a:defRPr/>
              </a:pPr>
              <a:r>
                <a:rPr kumimoji="0" lang="en-US" sz="1764" b="0" i="0" u="none" strike="noStrike" kern="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Microservices</a:t>
              </a:r>
            </a:p>
            <a:p>
              <a:pPr marL="0" marR="0" lvl="0" indent="0" defTabSz="913740" eaLnBrk="1" fontAlgn="base" latinLnBrk="0" hangingPunct="1">
                <a:lnSpc>
                  <a:spcPct val="150000"/>
                </a:lnSpc>
                <a:spcBef>
                  <a:spcPct val="0"/>
                </a:spcBef>
                <a:spcAft>
                  <a:spcPct val="0"/>
                </a:spcAft>
                <a:buClrTx/>
                <a:buSzTx/>
                <a:buFontTx/>
                <a:buNone/>
                <a:tabLst/>
                <a:defRPr/>
              </a:pPr>
              <a:r>
                <a:rPr kumimoji="0" lang="en-US" sz="1764" b="0" i="0" u="none" strike="noStrike" kern="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Data + Analytics</a:t>
              </a:r>
            </a:p>
          </p:txBody>
        </p:sp>
        <p:sp>
          <p:nvSpPr>
            <p:cNvPr id="46" name="Rectangle 45"/>
            <p:cNvSpPr/>
            <p:nvPr/>
          </p:nvSpPr>
          <p:spPr bwMode="auto">
            <a:xfrm>
              <a:off x="7438052" y="2624231"/>
              <a:ext cx="3421684" cy="1881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marL="0" marR="0" lvl="0" indent="0" defTabSz="913740" eaLnBrk="1" fontAlgn="base" latinLnBrk="0" hangingPunct="1">
                <a:lnSpc>
                  <a:spcPct val="150000"/>
                </a:lnSpc>
                <a:spcBef>
                  <a:spcPct val="0"/>
                </a:spcBef>
                <a:spcAft>
                  <a:spcPct val="0"/>
                </a:spcAft>
                <a:buClrTx/>
                <a:buSzTx/>
                <a:buFontTx/>
                <a:buNone/>
                <a:tabLst/>
                <a:defRPr/>
              </a:pPr>
              <a:r>
                <a:rPr kumimoji="0" lang="en-US" sz="1764" b="0" i="0" u="none" strike="noStrike" kern="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Identity Management</a:t>
              </a:r>
            </a:p>
            <a:p>
              <a:pPr marL="0" marR="0" lvl="0" indent="0" defTabSz="913740" eaLnBrk="1" fontAlgn="base" latinLnBrk="0" hangingPunct="1">
                <a:lnSpc>
                  <a:spcPct val="150000"/>
                </a:lnSpc>
                <a:spcBef>
                  <a:spcPct val="0"/>
                </a:spcBef>
                <a:spcAft>
                  <a:spcPct val="0"/>
                </a:spcAft>
                <a:buClrTx/>
                <a:buSzTx/>
                <a:buFontTx/>
                <a:buNone/>
                <a:tabLst/>
                <a:defRPr/>
              </a:pPr>
              <a:r>
                <a:rPr kumimoji="0" lang="en-US" sz="1764" b="0" i="0" u="none" strike="noStrike" kern="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Media Streaming</a:t>
              </a:r>
            </a:p>
            <a:p>
              <a:pPr marL="0" marR="0" lvl="0" indent="0" defTabSz="913740" eaLnBrk="1" fontAlgn="base" latinLnBrk="0" hangingPunct="1">
                <a:lnSpc>
                  <a:spcPct val="150000"/>
                </a:lnSpc>
                <a:spcBef>
                  <a:spcPct val="0"/>
                </a:spcBef>
                <a:spcAft>
                  <a:spcPct val="0"/>
                </a:spcAft>
                <a:buClrTx/>
                <a:buSzTx/>
                <a:buFontTx/>
                <a:buNone/>
                <a:tabLst/>
                <a:defRPr/>
              </a:pPr>
              <a:r>
                <a:rPr kumimoji="0" lang="en-US" sz="1764" b="0" i="0" u="none" strike="noStrike" kern="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High Performance Compute</a:t>
              </a:r>
            </a:p>
            <a:p>
              <a:pPr marL="0" marR="0" lvl="0" indent="0" defTabSz="913740" eaLnBrk="1" fontAlgn="base" latinLnBrk="0" hangingPunct="1">
                <a:lnSpc>
                  <a:spcPct val="150000"/>
                </a:lnSpc>
                <a:spcBef>
                  <a:spcPct val="0"/>
                </a:spcBef>
                <a:spcAft>
                  <a:spcPct val="0"/>
                </a:spcAft>
                <a:buClrTx/>
                <a:buSzTx/>
                <a:buFontTx/>
                <a:buNone/>
                <a:tabLst/>
                <a:defRPr/>
              </a:pPr>
              <a:r>
                <a:rPr kumimoji="0" lang="en-US" sz="1764" b="0" i="0" u="none" strike="noStrike" kern="0" cap="none" spc="0" normalizeH="0" baseline="0" noProof="0" dirty="0">
                  <a:ln>
                    <a:noFill/>
                  </a:ln>
                  <a:solidFill>
                    <a:srgbClr val="505050">
                      <a:lumMod val="75000"/>
                    </a:srgbClr>
                  </a:solidFill>
                  <a:effectLst/>
                  <a:uLnTx/>
                  <a:uFillTx/>
                  <a:latin typeface="Segoe UI Semilight"/>
                  <a:ea typeface="Segoe UI" pitchFamily="34" charset="0"/>
                  <a:cs typeface="Segoe UI" pitchFamily="34" charset="0"/>
                </a:rPr>
                <a:t>Cognitive Services</a:t>
              </a:r>
            </a:p>
          </p:txBody>
        </p:sp>
        <p:grpSp>
          <p:nvGrpSpPr>
            <p:cNvPr id="15" name="Group 14"/>
            <p:cNvGrpSpPr/>
            <p:nvPr/>
          </p:nvGrpSpPr>
          <p:grpSpPr>
            <a:xfrm>
              <a:off x="3704130" y="697516"/>
              <a:ext cx="8906401" cy="1413227"/>
              <a:chOff x="3704130" y="641445"/>
              <a:chExt cx="8906401" cy="1413227"/>
            </a:xfrm>
          </p:grpSpPr>
          <p:sp>
            <p:nvSpPr>
              <p:cNvPr id="79" name="Rectangle 78"/>
              <p:cNvSpPr/>
              <p:nvPr/>
            </p:nvSpPr>
            <p:spPr bwMode="auto">
              <a:xfrm>
                <a:off x="3704130" y="641445"/>
                <a:ext cx="8359253" cy="1413227"/>
              </a:xfrm>
              <a:prstGeom prst="rect">
                <a:avLst/>
              </a:prstGeom>
              <a:solidFill>
                <a:srgbClr val="0B7DD8"/>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marL="0" marR="0" lvl="0" indent="0" algn="ctr" defTabSz="913740" eaLnBrk="1" fontAlgn="base" latinLnBrk="0" hangingPunct="1">
                  <a:lnSpc>
                    <a:spcPct val="90000"/>
                  </a:lnSpc>
                  <a:spcBef>
                    <a:spcPct val="0"/>
                  </a:spcBef>
                  <a:spcAft>
                    <a:spcPct val="0"/>
                  </a:spcAft>
                  <a:buClrTx/>
                  <a:buSzTx/>
                  <a:buFontTx/>
                  <a:buNone/>
                  <a:tabLst/>
                  <a:defRPr/>
                </a:pPr>
                <a:endParaRPr kumimoji="0" lang="en-US" sz="1764" b="0" i="0" u="none" strike="noStrike" kern="0" cap="none" spc="0" normalizeH="0" baseline="0" noProof="0" dirty="0">
                  <a:ln>
                    <a:noFill/>
                  </a:ln>
                  <a:solidFill>
                    <a:srgbClr val="FFFFFF"/>
                  </a:solidFill>
                  <a:effectLst/>
                  <a:uLnTx/>
                  <a:uFillTx/>
                  <a:latin typeface="Segoe UI"/>
                </a:endParaRPr>
              </a:p>
            </p:txBody>
          </p:sp>
          <p:sp>
            <p:nvSpPr>
              <p:cNvPr id="36" name="Rectangle 35"/>
              <p:cNvSpPr/>
              <p:nvPr/>
            </p:nvSpPr>
            <p:spPr bwMode="auto">
              <a:xfrm>
                <a:off x="3848670" y="852574"/>
                <a:ext cx="6256360" cy="4064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marL="0" marR="0" lvl="0" indent="0" defTabSz="913740" eaLnBrk="1" fontAlgn="base" latinLnBrk="0" hangingPunct="1">
                  <a:lnSpc>
                    <a:spcPct val="90000"/>
                  </a:lnSpc>
                  <a:spcBef>
                    <a:spcPct val="0"/>
                  </a:spcBef>
                  <a:spcAft>
                    <a:spcPct val="0"/>
                  </a:spcAft>
                  <a:buClrTx/>
                  <a:buSzTx/>
                  <a:buFontTx/>
                  <a:buNone/>
                  <a:tabLst/>
                  <a:defRPr/>
                </a:pPr>
                <a:r>
                  <a:rPr kumimoji="0" lang="en-US" sz="1568" b="0" i="0" u="none" strike="noStrike" kern="0" cap="all" spc="0" normalizeH="0" baseline="0" noProof="0" dirty="0">
                    <a:ln>
                      <a:noFill/>
                    </a:ln>
                    <a:solidFill>
                      <a:srgbClr val="002050">
                        <a:lumMod val="25000"/>
                        <a:lumOff val="75000"/>
                      </a:srgbClr>
                    </a:solidFill>
                    <a:effectLst/>
                    <a:uLnTx/>
                    <a:uFillTx/>
                    <a:latin typeface="Segoe UI Semibold" panose="020B0702040204020203" pitchFamily="34" charset="0"/>
                    <a:ea typeface="Segoe UI" pitchFamily="34" charset="0"/>
                    <a:cs typeface="Segoe UI Semibold" panose="020B0702040204020203" pitchFamily="34" charset="0"/>
                  </a:rPr>
                  <a:t>tools</a:t>
                </a:r>
              </a:p>
            </p:txBody>
          </p:sp>
          <p:sp>
            <p:nvSpPr>
              <p:cNvPr id="78" name="Rectangle 77"/>
              <p:cNvSpPr/>
              <p:nvPr/>
            </p:nvSpPr>
            <p:spPr bwMode="auto">
              <a:xfrm>
                <a:off x="3869525" y="1140139"/>
                <a:ext cx="8741006" cy="6861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ctr" anchorCtr="0" forceAA="0" compatLnSpc="1">
                <a:prstTxWarp prst="textNoShape">
                  <a:avLst/>
                </a:prstTxWarp>
                <a:noAutofit/>
              </a:bodyPr>
              <a:lstStyle/>
              <a:p>
                <a:pPr marL="0" marR="0" lvl="0" indent="0" defTabSz="91374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 Visual Studio Code + Visual Studio Team Services + </a:t>
                </a:r>
                <a:r>
                  <a:rPr kumimoji="0" lang="en-US" sz="1568" b="0" i="0" u="none" strike="noStrike" kern="0" cap="none" spc="0" normalizeH="0" baseline="0" noProof="0" dirty="0" err="1">
                    <a:ln>
                      <a:noFill/>
                    </a:ln>
                    <a:solidFill>
                      <a:srgbClr val="FFFFFF"/>
                    </a:solidFill>
                    <a:effectLst/>
                    <a:uLnTx/>
                    <a:uFillTx/>
                    <a:latin typeface="Segoe UI Semilight"/>
                    <a:ea typeface="Segoe UI" pitchFamily="34" charset="0"/>
                    <a:cs typeface="Segoe UI" pitchFamily="34" charset="0"/>
                  </a:rPr>
                  <a:t>Xamarin</a:t>
                </a:r>
                <a:endParaRPr kumimoji="0" lang="en-US" sz="1568"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grpSp>
      </p:grpSp>
      <p:sp>
        <p:nvSpPr>
          <p:cNvPr id="49" name="Title 1"/>
          <p:cNvSpPr txBox="1">
            <a:spLocks/>
          </p:cNvSpPr>
          <p:nvPr/>
        </p:nvSpPr>
        <p:spPr>
          <a:xfrm>
            <a:off x="120573" y="2573354"/>
            <a:ext cx="3118267" cy="778644"/>
          </a:xfrm>
          <a:prstGeom prst="rect">
            <a:avLst/>
          </a:prstGeom>
        </p:spPr>
        <p:txBody>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marL="0" marR="0" lvl="0" indent="0" algn="r" defTabSz="913319" rtl="0" eaLnBrk="0" fontAlgn="base" latinLnBrk="0" hangingPunct="0">
              <a:lnSpc>
                <a:spcPct val="90000"/>
              </a:lnSpc>
              <a:spcBef>
                <a:spcPct val="0"/>
              </a:spcBef>
              <a:spcAft>
                <a:spcPct val="0"/>
              </a:spcAft>
              <a:buClrTx/>
              <a:buSzTx/>
              <a:buFontTx/>
              <a:buNone/>
              <a:tabLst/>
              <a:defRPr/>
            </a:pPr>
            <a:r>
              <a:rPr kumimoji="0" lang="en-US" sz="5293"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S PGothic" panose="020B0600070205080204" pitchFamily="34" charset="-128"/>
                <a:cs typeface="Segoe UI" pitchFamily="34" charset="0"/>
              </a:rPr>
              <a:t>Microsoft</a:t>
            </a:r>
            <a:br>
              <a:rPr kumimoji="0" lang="en-US" sz="5293"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S PGothic" panose="020B0600070205080204" pitchFamily="34" charset="-128"/>
                <a:cs typeface="Segoe UI" pitchFamily="34" charset="0"/>
              </a:rPr>
            </a:br>
            <a:r>
              <a:rPr kumimoji="0" lang="en-US" sz="5293"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S PGothic" panose="020B0600070205080204" pitchFamily="34" charset="-128"/>
                <a:cs typeface="Segoe UI" pitchFamily="34" charset="0"/>
              </a:rPr>
              <a:t>Azure</a:t>
            </a:r>
          </a:p>
        </p:txBody>
      </p:sp>
      <p:sp>
        <p:nvSpPr>
          <p:cNvPr id="2" name="Rectangle 1"/>
          <p:cNvSpPr/>
          <p:nvPr/>
        </p:nvSpPr>
        <p:spPr bwMode="auto">
          <a:xfrm>
            <a:off x="10895570" y="685006"/>
            <a:ext cx="948032" cy="5620563"/>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38" tIns="143391" rIns="179238" bIns="143391" numCol="1" spcCol="0" rtlCol="0" fromWordArt="0" anchor="ctr" anchorCtr="0" forceAA="0" compatLnSpc="1">
            <a:prstTxWarp prst="textNoShape">
              <a:avLst/>
            </a:prstTxWarp>
            <a:noAutofit/>
          </a:bodyPr>
          <a:lstStyle/>
          <a:p>
            <a:pPr marL="0" marR="0" lvl="0" indent="0" algn="ctr" defTabSz="913916" eaLnBrk="0" fontAlgn="base" latinLnBrk="0" hangingPunct="0">
              <a:lnSpc>
                <a:spcPct val="90000"/>
              </a:lnSpc>
              <a:spcBef>
                <a:spcPct val="0"/>
              </a:spcBef>
              <a:spcAft>
                <a:spcPct val="0"/>
              </a:spcAft>
              <a:buClrTx/>
              <a:buSzTx/>
              <a:buFontTx/>
              <a:buNone/>
              <a:tabLst/>
              <a:defRPr/>
            </a:pPr>
            <a:r>
              <a:rPr kumimoji="0" lang="en-US" sz="196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Hybrid capabilities</a:t>
            </a:r>
          </a:p>
        </p:txBody>
      </p:sp>
    </p:spTree>
    <p:extLst>
      <p:ext uri="{BB962C8B-B14F-4D97-AF65-F5344CB8AC3E}">
        <p14:creationId xmlns:p14="http://schemas.microsoft.com/office/powerpoint/2010/main" val="276362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1272540"/>
            <a:ext cx="12188825" cy="431292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807" y="2895071"/>
            <a:ext cx="1045557" cy="104555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8938" y="2667666"/>
            <a:ext cx="1400299" cy="166168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3122" y="2667666"/>
            <a:ext cx="1619434" cy="1619434"/>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r="61719"/>
          <a:stretch/>
        </p:blipFill>
        <p:spPr>
          <a:xfrm>
            <a:off x="4015746" y="2652353"/>
            <a:ext cx="1530994" cy="1530994"/>
          </a:xfrm>
          <a:prstGeom prst="rect">
            <a:avLst/>
          </a:prstGeom>
        </p:spPr>
      </p:pic>
      <p:sp>
        <p:nvSpPr>
          <p:cNvPr id="3" name="Rectangle 2"/>
          <p:cNvSpPr/>
          <p:nvPr/>
        </p:nvSpPr>
        <p:spPr bwMode="auto">
          <a:xfrm>
            <a:off x="1240042" y="2299426"/>
            <a:ext cx="9783422" cy="2259149"/>
          </a:xfrm>
          <a:prstGeom prst="rect">
            <a:avLst/>
          </a:prstGeom>
          <a:solidFill>
            <a:schemeClr val="tx1">
              <a:alpha val="8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19841" y="2680359"/>
            <a:ext cx="5349142" cy="1474982"/>
          </a:xfrm>
          <a:prstGeom prst="rect">
            <a:avLst/>
          </a:prstGeom>
        </p:spPr>
      </p:pic>
    </p:spTree>
    <p:extLst>
      <p:ext uri="{BB962C8B-B14F-4D97-AF65-F5344CB8AC3E}">
        <p14:creationId xmlns:p14="http://schemas.microsoft.com/office/powerpoint/2010/main" val="1846122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decel="10000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750" fill="hold"/>
                                        <p:tgtEl>
                                          <p:spTgt spid="11"/>
                                        </p:tgtEl>
                                        <p:attrNameLst>
                                          <p:attrName>ppt_x</p:attrName>
                                        </p:attrNameLst>
                                      </p:cBhvr>
                                      <p:tavLst>
                                        <p:tav tm="0">
                                          <p:val>
                                            <p:strVal val="1+#ppt_w/2"/>
                                          </p:val>
                                        </p:tav>
                                        <p:tav tm="100000">
                                          <p:val>
                                            <p:strVal val="#ppt_x"/>
                                          </p:val>
                                        </p:tav>
                                      </p:tavLst>
                                    </p:anim>
                                    <p:anim calcmode="lin" valueType="num">
                                      <p:cBhvr additive="base">
                                        <p:cTn id="13" dur="75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750"/>
                            </p:stCondLst>
                            <p:childTnLst>
                              <p:par>
                                <p:cTn id="15" presetID="2" presetClass="entr" presetSubtype="2" decel="10000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2250"/>
                            </p:stCondLst>
                            <p:childTnLst>
                              <p:par>
                                <p:cTn id="20" presetID="2" presetClass="entr" presetSubtype="2" decel="10000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4" presetClass="entr" presetSubtype="10" fill="hold" nodeType="withEffect">
                                  <p:stCondLst>
                                    <p:cond delay="25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9" name="Shelf"/>
          <p:cNvPicPr>
            <a:picLocks noChangeAspect="1"/>
          </p:cNvPicPr>
          <p:nvPr/>
        </p:nvPicPr>
        <p:blipFill rotWithShape="1">
          <a:blip r:embed="rId3">
            <a:extLst>
              <a:ext uri="{28A0092B-C50C-407E-A947-70E740481C1C}">
                <a14:useLocalDpi xmlns:a14="http://schemas.microsoft.com/office/drawing/2010/main" val="0"/>
              </a:ext>
            </a:extLst>
          </a:blip>
          <a:srcRect b="16606"/>
          <a:stretch/>
        </p:blipFill>
        <p:spPr bwMode="gray">
          <a:xfrm>
            <a:off x="866" y="4284503"/>
            <a:ext cx="12187096" cy="2575702"/>
          </a:xfrm>
          <a:prstGeom prst="rect">
            <a:avLst/>
          </a:prstGeom>
        </p:spPr>
      </p:pic>
      <p:pic>
        <p:nvPicPr>
          <p:cNvPr id="30" name="PPI"/>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ltGray">
          <a:xfrm>
            <a:off x="188697" y="358951"/>
            <a:ext cx="5233667" cy="3192994"/>
          </a:xfrm>
          <a:prstGeom prst="rect">
            <a:avLst/>
          </a:prstGeom>
        </p:spPr>
      </p:pic>
      <p:pic>
        <p:nvPicPr>
          <p:cNvPr id="12" name="2-in-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6888" y="4119007"/>
            <a:ext cx="1798337" cy="1204390"/>
          </a:xfrm>
          <a:prstGeom prst="rect">
            <a:avLst/>
          </a:prstGeom>
        </p:spPr>
      </p:pic>
      <p:pic>
        <p:nvPicPr>
          <p:cNvPr id="13" name="Desktop"/>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4322" y="3248952"/>
            <a:ext cx="2536116" cy="1864890"/>
          </a:xfrm>
          <a:prstGeom prst="rect">
            <a:avLst/>
          </a:prstGeom>
        </p:spPr>
      </p:pic>
      <p:pic>
        <p:nvPicPr>
          <p:cNvPr id="17" name="Small Tablet"/>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44823" y="4103595"/>
            <a:ext cx="812564" cy="1048789"/>
          </a:xfrm>
          <a:prstGeom prst="rect">
            <a:avLst/>
          </a:prstGeom>
        </p:spPr>
      </p:pic>
      <p:pic>
        <p:nvPicPr>
          <p:cNvPr id="14" name="Large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48256" y="4373721"/>
            <a:ext cx="1192599" cy="732655"/>
          </a:xfrm>
          <a:prstGeom prst="rect">
            <a:avLst/>
          </a:prstGeom>
        </p:spPr>
      </p:pic>
      <p:pic>
        <p:nvPicPr>
          <p:cNvPr id="15" name="Phablet"/>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1742" y="4394294"/>
            <a:ext cx="836282" cy="681969"/>
          </a:xfrm>
          <a:prstGeom prst="rect">
            <a:avLst/>
          </a:prstGeom>
        </p:spPr>
      </p:pic>
      <p:pic>
        <p:nvPicPr>
          <p:cNvPr id="16" name="Phone"/>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5783" y="4537821"/>
            <a:ext cx="540098" cy="526009"/>
          </a:xfrm>
          <a:prstGeom prst="rect">
            <a:avLst/>
          </a:prstGeom>
        </p:spPr>
      </p:pic>
      <p:pic>
        <p:nvPicPr>
          <p:cNvPr id="18" name="Lap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73601" y="3986041"/>
            <a:ext cx="1891412" cy="1068430"/>
          </a:xfrm>
          <a:prstGeom prst="rect">
            <a:avLst/>
          </a:prstGeom>
        </p:spPr>
      </p:pic>
      <p:pic>
        <p:nvPicPr>
          <p:cNvPr id="36" name="IoT"/>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8738" y="4624718"/>
            <a:ext cx="636189" cy="461449"/>
          </a:xfrm>
          <a:prstGeom prst="rect">
            <a:avLst/>
          </a:prstGeom>
        </p:spPr>
      </p:pic>
      <p:pic>
        <p:nvPicPr>
          <p:cNvPr id="3" name="Xbox"/>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63014" y="2968451"/>
            <a:ext cx="2932600" cy="2108367"/>
          </a:xfrm>
          <a:prstGeom prst="rect">
            <a:avLst/>
          </a:prstGeom>
        </p:spPr>
      </p:pic>
      <p:sp>
        <p:nvSpPr>
          <p:cNvPr id="5" name="txt One product family"/>
          <p:cNvSpPr txBox="1"/>
          <p:nvPr/>
        </p:nvSpPr>
        <p:spPr>
          <a:xfrm>
            <a:off x="597683" y="5839534"/>
            <a:ext cx="4082986" cy="787810"/>
          </a:xfrm>
          <a:prstGeom prst="rect">
            <a:avLst/>
          </a:prstGeom>
          <a:noFill/>
        </p:spPr>
        <p:txBody>
          <a:bodyPr wrap="none" lIns="179213" tIns="143370" rIns="179213" bIns="143370" rtlCol="0">
            <a:spAutoFit/>
          </a:bodyPr>
          <a:lstStyle/>
          <a:p>
            <a:pPr algn="ctr" defTabSz="914005">
              <a:lnSpc>
                <a:spcPct val="90000"/>
              </a:lnSpc>
              <a:spcAft>
                <a:spcPts val="588"/>
              </a:spcAft>
              <a:defRPr/>
            </a:pPr>
            <a:r>
              <a:rPr lang="en-US" sz="3527" dirty="0">
                <a:gradFill>
                  <a:gsLst>
                    <a:gs pos="2917">
                      <a:srgbClr val="FFFFFF"/>
                    </a:gs>
                    <a:gs pos="30000">
                      <a:srgbClr val="FFFFFF"/>
                    </a:gs>
                  </a:gsLst>
                  <a:lin ang="5400000" scaled="0"/>
                </a:gradFill>
                <a:latin typeface="Segoe UI Light"/>
              </a:rPr>
              <a:t>One product family</a:t>
            </a:r>
          </a:p>
        </p:txBody>
      </p:sp>
      <p:sp>
        <p:nvSpPr>
          <p:cNvPr id="40" name="txt One platform"/>
          <p:cNvSpPr txBox="1"/>
          <p:nvPr/>
        </p:nvSpPr>
        <p:spPr>
          <a:xfrm>
            <a:off x="5392256" y="5839534"/>
            <a:ext cx="2951593" cy="787810"/>
          </a:xfrm>
          <a:prstGeom prst="rect">
            <a:avLst/>
          </a:prstGeom>
          <a:noFill/>
        </p:spPr>
        <p:txBody>
          <a:bodyPr wrap="none" lIns="179213" tIns="143370" rIns="179213" bIns="143370" rtlCol="0">
            <a:spAutoFit/>
          </a:bodyPr>
          <a:lstStyle/>
          <a:p>
            <a:pPr algn="ctr" defTabSz="914005">
              <a:lnSpc>
                <a:spcPct val="90000"/>
              </a:lnSpc>
              <a:spcAft>
                <a:spcPts val="588"/>
              </a:spcAft>
              <a:defRPr/>
            </a:pPr>
            <a:r>
              <a:rPr lang="en-US" sz="3527" dirty="0">
                <a:gradFill>
                  <a:gsLst>
                    <a:gs pos="2917">
                      <a:srgbClr val="FFFFFF"/>
                    </a:gs>
                    <a:gs pos="30000">
                      <a:srgbClr val="FFFFFF"/>
                    </a:gs>
                  </a:gsLst>
                  <a:lin ang="5400000" scaled="0"/>
                </a:gradFill>
                <a:latin typeface="Segoe UI Light"/>
              </a:rPr>
              <a:t>One platform</a:t>
            </a:r>
          </a:p>
        </p:txBody>
      </p:sp>
      <p:sp>
        <p:nvSpPr>
          <p:cNvPr id="42" name="txt One store"/>
          <p:cNvSpPr txBox="1"/>
          <p:nvPr/>
        </p:nvSpPr>
        <p:spPr>
          <a:xfrm>
            <a:off x="9072479" y="5839534"/>
            <a:ext cx="2269118" cy="787810"/>
          </a:xfrm>
          <a:prstGeom prst="rect">
            <a:avLst/>
          </a:prstGeom>
          <a:noFill/>
        </p:spPr>
        <p:txBody>
          <a:bodyPr wrap="none" lIns="179213" tIns="143370" rIns="179213" bIns="143370" rtlCol="0">
            <a:spAutoFit/>
          </a:bodyPr>
          <a:lstStyle/>
          <a:p>
            <a:pPr algn="ctr" defTabSz="914005">
              <a:lnSpc>
                <a:spcPct val="90000"/>
              </a:lnSpc>
              <a:spcAft>
                <a:spcPts val="588"/>
              </a:spcAft>
              <a:defRPr/>
            </a:pPr>
            <a:r>
              <a:rPr lang="en-US" sz="3527" dirty="0">
                <a:gradFill>
                  <a:gsLst>
                    <a:gs pos="2917">
                      <a:srgbClr val="FFFFFF"/>
                    </a:gs>
                    <a:gs pos="30000">
                      <a:srgbClr val="FFFFFF"/>
                    </a:gs>
                  </a:gsLst>
                  <a:lin ang="5400000" scaled="0"/>
                </a:gradFill>
                <a:latin typeface="Segoe UI Light"/>
              </a:rPr>
              <a:t>One store</a:t>
            </a:r>
          </a:p>
        </p:txBody>
      </p:sp>
      <p:pic>
        <p:nvPicPr>
          <p:cNvPr id="19" name="Windows 10 logo"/>
          <p:cNvPicPr>
            <a:picLocks noChangeAspect="1"/>
          </p:cNvPicPr>
          <p:nvPr/>
        </p:nvPicPr>
        <p:blipFill rotWithShape="1">
          <a:blip r:embed="rId14">
            <a:extLst>
              <a:ext uri="{28A0092B-C50C-407E-A947-70E740481C1C}">
                <a14:useLocalDpi xmlns:a14="http://schemas.microsoft.com/office/drawing/2010/main" val="0"/>
              </a:ext>
            </a:extLst>
          </a:blip>
          <a:srcRect r="5216"/>
          <a:stretch/>
        </p:blipFill>
        <p:spPr>
          <a:xfrm>
            <a:off x="541287" y="2732273"/>
            <a:ext cx="7378436" cy="1481620"/>
          </a:xfrm>
          <a:prstGeom prst="rect">
            <a:avLst/>
          </a:prstGeom>
        </p:spPr>
      </p:pic>
      <p:pic>
        <p:nvPicPr>
          <p:cNvPr id="2" name="Picture 1"/>
          <p:cNvPicPr>
            <a:picLocks noChangeAspect="1"/>
          </p:cNvPicPr>
          <p:nvPr/>
        </p:nvPicPr>
        <p:blipFill>
          <a:blip r:embed="rId15"/>
          <a:stretch>
            <a:fillRect/>
          </a:stretch>
        </p:blipFill>
        <p:spPr>
          <a:xfrm>
            <a:off x="6542140" y="1913466"/>
            <a:ext cx="1949229" cy="944571"/>
          </a:xfrm>
          <a:prstGeom prst="rect">
            <a:avLst/>
          </a:prstGeom>
        </p:spPr>
      </p:pic>
    </p:spTree>
    <p:extLst>
      <p:ext uri="{BB962C8B-B14F-4D97-AF65-F5344CB8AC3E}">
        <p14:creationId xmlns:p14="http://schemas.microsoft.com/office/powerpoint/2010/main" val="377105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50000" decel="50000" fill="hold" nodeType="withEffect">
                                  <p:stCondLst>
                                    <p:cond delay="0"/>
                                  </p:stCondLst>
                                  <p:childTnLst>
                                    <p:animScale>
                                      <p:cBhvr>
                                        <p:cTn id="6" dur="1000" fill="hold"/>
                                        <p:tgtEl>
                                          <p:spTgt spid="19"/>
                                        </p:tgtEl>
                                      </p:cBhvr>
                                      <p:by x="65000" y="65000"/>
                                    </p:animScale>
                                  </p:childTnLst>
                                </p:cTn>
                              </p:par>
                              <p:par>
                                <p:cTn id="7" presetID="64" presetClass="path" presetSubtype="0" accel="50000" decel="50000" fill="hold" nodeType="withEffect">
                                  <p:stCondLst>
                                    <p:cond delay="0"/>
                                  </p:stCondLst>
                                  <p:childTnLst>
                                    <p:animMotion origin="layout" path="M 4.79167E-6 -1.48148E-6 L 0.36796 -0.3375 " pathEditMode="relative" rAng="0" ptsTypes="AA">
                                      <p:cBhvr>
                                        <p:cTn id="8" dur="1000" fill="hold"/>
                                        <p:tgtEl>
                                          <p:spTgt spid="19"/>
                                        </p:tgtEl>
                                        <p:attrNameLst>
                                          <p:attrName>ppt_x</p:attrName>
                                          <p:attrName>ppt_y</p:attrName>
                                        </p:attrNameLst>
                                      </p:cBhvr>
                                      <p:rCtr x="18398" y="-16875"/>
                                    </p:animMotion>
                                  </p:childTnLst>
                                </p:cTn>
                              </p:par>
                              <p:par>
                                <p:cTn id="9" presetID="10" presetClass="entr" presetSubtype="0" fill="hold" nodeType="withEffect">
                                  <p:stCondLst>
                                    <p:cond delay="25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par>
                                <p:cTn id="12" presetID="10" presetClass="entr" presetSubtype="0" fill="hold" nodeType="withEffect">
                                  <p:stCondLst>
                                    <p:cond delay="75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42" presetClass="path" presetSubtype="0" decel="100000" fill="hold" nodeType="withEffect">
                                  <p:stCondLst>
                                    <p:cond delay="750"/>
                                  </p:stCondLst>
                                  <p:childTnLst>
                                    <p:animMotion origin="layout" path="M -0.03945 -0.00046 L 3.60225E-6 4.7163E-6 " pathEditMode="relative" rAng="0" ptsTypes="AA">
                                      <p:cBhvr>
                                        <p:cTn id="16" dur="600" fill="hold"/>
                                        <p:tgtEl>
                                          <p:spTgt spid="36"/>
                                        </p:tgtEl>
                                        <p:attrNameLst>
                                          <p:attrName>ppt_x</p:attrName>
                                          <p:attrName>ppt_y</p:attrName>
                                        </p:attrNameLst>
                                      </p:cBhvr>
                                      <p:rCtr x="1966" y="23"/>
                                    </p:animMotion>
                                  </p:childTnLst>
                                </p:cTn>
                              </p:par>
                              <p:par>
                                <p:cTn id="17" presetID="10" presetClass="entr" presetSubtype="0" fill="hold" nodeType="withEffect">
                                  <p:stCondLst>
                                    <p:cond delay="85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42" presetClass="path" presetSubtype="0" decel="100000" fill="hold" nodeType="withEffect">
                                  <p:stCondLst>
                                    <p:cond delay="850"/>
                                  </p:stCondLst>
                                  <p:childTnLst>
                                    <p:animMotion origin="layout" path="M -0.03945 -0.00045 L 2.47383E-6 -1.57059E-6 " pathEditMode="relative" rAng="0" ptsTypes="AA">
                                      <p:cBhvr>
                                        <p:cTn id="21" dur="600" fill="hold"/>
                                        <p:tgtEl>
                                          <p:spTgt spid="16"/>
                                        </p:tgtEl>
                                        <p:attrNameLst>
                                          <p:attrName>ppt_x</p:attrName>
                                          <p:attrName>ppt_y</p:attrName>
                                        </p:attrNameLst>
                                      </p:cBhvr>
                                      <p:rCtr x="1966" y="23"/>
                                    </p:animMotion>
                                  </p:childTnLst>
                                </p:cTn>
                              </p:par>
                              <p:par>
                                <p:cTn id="22" presetID="10" presetClass="entr" presetSubtype="0" fill="hold" nodeType="withEffect">
                                  <p:stCondLst>
                                    <p:cond delay="95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42" presetClass="path" presetSubtype="0" decel="100000" fill="hold" nodeType="withEffect">
                                  <p:stCondLst>
                                    <p:cond delay="950"/>
                                  </p:stCondLst>
                                  <p:childTnLst>
                                    <p:animMotion origin="layout" path="M -0.03945 -0.00045 L 3.24228E-6 8.85157E-7 " pathEditMode="relative" rAng="0" ptsTypes="AA">
                                      <p:cBhvr>
                                        <p:cTn id="26" dur="600" fill="hold"/>
                                        <p:tgtEl>
                                          <p:spTgt spid="15"/>
                                        </p:tgtEl>
                                        <p:attrNameLst>
                                          <p:attrName>ppt_x</p:attrName>
                                          <p:attrName>ppt_y</p:attrName>
                                        </p:attrNameLst>
                                      </p:cBhvr>
                                      <p:rCtr x="1966" y="23"/>
                                    </p:animMotion>
                                  </p:childTnLst>
                                </p:cTn>
                              </p:par>
                              <p:par>
                                <p:cTn id="27" presetID="10" presetClass="entr" presetSubtype="0" fill="hold" nodeType="withEffect">
                                  <p:stCondLst>
                                    <p:cond delay="105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42" presetClass="path" presetSubtype="0" decel="100000" fill="hold" nodeType="withEffect">
                                  <p:stCondLst>
                                    <p:cond delay="1050"/>
                                  </p:stCondLst>
                                  <p:childTnLst>
                                    <p:animMotion origin="layout" path="M -0.03944 -0.00046 L -1.00077E-6 1.34816E-6 " pathEditMode="relative" rAng="0" ptsTypes="AA">
                                      <p:cBhvr>
                                        <p:cTn id="31" dur="600" fill="hold"/>
                                        <p:tgtEl>
                                          <p:spTgt spid="17"/>
                                        </p:tgtEl>
                                        <p:attrNameLst>
                                          <p:attrName>ppt_x</p:attrName>
                                          <p:attrName>ppt_y</p:attrName>
                                        </p:attrNameLst>
                                      </p:cBhvr>
                                      <p:rCtr x="1966" y="23"/>
                                    </p:animMotion>
                                  </p:childTnLst>
                                </p:cTn>
                              </p:par>
                              <p:par>
                                <p:cTn id="32" presetID="10" presetClass="entr" presetSubtype="0" fill="hold" nodeType="withEffect">
                                  <p:stCondLst>
                                    <p:cond delay="115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42" presetClass="path" presetSubtype="0" decel="100000" fill="hold" nodeType="withEffect">
                                  <p:stCondLst>
                                    <p:cond delay="1150"/>
                                  </p:stCondLst>
                                  <p:childTnLst>
                                    <p:animMotion origin="layout" path="M -0.03944 -0.00045 L -1.36074E-6 -3.04131E-6 " pathEditMode="relative" rAng="0" ptsTypes="AA">
                                      <p:cBhvr>
                                        <p:cTn id="36" dur="600" fill="hold"/>
                                        <p:tgtEl>
                                          <p:spTgt spid="14"/>
                                        </p:tgtEl>
                                        <p:attrNameLst>
                                          <p:attrName>ppt_x</p:attrName>
                                          <p:attrName>ppt_y</p:attrName>
                                        </p:attrNameLst>
                                      </p:cBhvr>
                                      <p:rCtr x="1966" y="23"/>
                                    </p:animMotion>
                                  </p:childTnLst>
                                </p:cTn>
                              </p:par>
                              <p:par>
                                <p:cTn id="37" presetID="10" presetClass="entr" presetSubtype="0" fill="hold" nodeType="withEffect">
                                  <p:stCondLst>
                                    <p:cond delay="125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42" presetClass="path" presetSubtype="0" decel="100000" fill="hold" nodeType="withEffect">
                                  <p:stCondLst>
                                    <p:cond delay="1250"/>
                                  </p:stCondLst>
                                  <p:childTnLst>
                                    <p:animMotion origin="layout" path="M -0.03945 -0.00046 L 3.04315E-6 3.55424E-6 " pathEditMode="relative" rAng="0" ptsTypes="AA">
                                      <p:cBhvr>
                                        <p:cTn id="41" dur="600" fill="hold"/>
                                        <p:tgtEl>
                                          <p:spTgt spid="12"/>
                                        </p:tgtEl>
                                        <p:attrNameLst>
                                          <p:attrName>ppt_x</p:attrName>
                                          <p:attrName>ppt_y</p:attrName>
                                        </p:attrNameLst>
                                      </p:cBhvr>
                                      <p:rCtr x="1966" y="23"/>
                                    </p:animMotion>
                                  </p:childTnLst>
                                </p:cTn>
                              </p:par>
                              <p:par>
                                <p:cTn id="42" presetID="10" presetClass="entr" presetSubtype="0" fill="hold" nodeType="withEffect">
                                  <p:stCondLst>
                                    <p:cond delay="135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42" presetClass="path" presetSubtype="0" decel="100000" fill="hold" nodeType="withEffect">
                                  <p:stCondLst>
                                    <p:cond delay="1350"/>
                                  </p:stCondLst>
                                  <p:childTnLst>
                                    <p:animMotion origin="layout" path="M -0.03945 -0.00045 L 4.30431E-6 -1.2256E-6 " pathEditMode="relative" rAng="0" ptsTypes="AA">
                                      <p:cBhvr>
                                        <p:cTn id="46" dur="600" fill="hold"/>
                                        <p:tgtEl>
                                          <p:spTgt spid="18"/>
                                        </p:tgtEl>
                                        <p:attrNameLst>
                                          <p:attrName>ppt_x</p:attrName>
                                          <p:attrName>ppt_y</p:attrName>
                                        </p:attrNameLst>
                                      </p:cBhvr>
                                      <p:rCtr x="1966" y="23"/>
                                    </p:animMotion>
                                  </p:childTnLst>
                                </p:cTn>
                              </p:par>
                              <p:par>
                                <p:cTn id="47" presetID="10" presetClass="entr" presetSubtype="0" fill="hold" nodeType="withEffect">
                                  <p:stCondLst>
                                    <p:cond delay="145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42" presetClass="path" presetSubtype="0" decel="100000" fill="hold" nodeType="withEffect">
                                  <p:stCondLst>
                                    <p:cond delay="1450"/>
                                  </p:stCondLst>
                                  <p:childTnLst>
                                    <p:animMotion origin="layout" path="M -0.03945 -0.00045 L 2.28236E-6 -3.24103E-6 " pathEditMode="relative" rAng="0" ptsTypes="AA">
                                      <p:cBhvr>
                                        <p:cTn id="51" dur="600" fill="hold"/>
                                        <p:tgtEl>
                                          <p:spTgt spid="13"/>
                                        </p:tgtEl>
                                        <p:attrNameLst>
                                          <p:attrName>ppt_x</p:attrName>
                                          <p:attrName>ppt_y</p:attrName>
                                        </p:attrNameLst>
                                      </p:cBhvr>
                                      <p:rCtr x="1966" y="23"/>
                                    </p:animMotion>
                                  </p:childTnLst>
                                </p:cTn>
                              </p:par>
                              <p:par>
                                <p:cTn id="52" presetID="10" presetClass="entr" presetSubtype="0" fill="hold" nodeType="withEffect">
                                  <p:stCondLst>
                                    <p:cond delay="155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par>
                                <p:cTn id="55" presetID="42" presetClass="path" presetSubtype="0" decel="100000" fill="hold" nodeType="withEffect">
                                  <p:stCondLst>
                                    <p:cond delay="1550"/>
                                  </p:stCondLst>
                                  <p:childTnLst>
                                    <p:animMotion origin="layout" path="M -0.03944 -0.00045 L 1.17437E-6 -2.99138E-6 " pathEditMode="relative" rAng="0" ptsTypes="AA">
                                      <p:cBhvr>
                                        <p:cTn id="56" dur="600" fill="hold"/>
                                        <p:tgtEl>
                                          <p:spTgt spid="3"/>
                                        </p:tgtEl>
                                        <p:attrNameLst>
                                          <p:attrName>ppt_x</p:attrName>
                                          <p:attrName>ppt_y</p:attrName>
                                        </p:attrNameLst>
                                      </p:cBhvr>
                                      <p:rCtr x="1966" y="23"/>
                                    </p:animMotion>
                                  </p:childTnLst>
                                </p:cTn>
                              </p:par>
                              <p:par>
                                <p:cTn id="57" presetID="10" presetClass="entr" presetSubtype="0" fill="hold" nodeType="withEffect">
                                  <p:stCondLst>
                                    <p:cond delay="165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42" presetClass="path" presetSubtype="0" decel="100000" fill="hold" nodeType="withEffect">
                                  <p:stCondLst>
                                    <p:cond delay="1650"/>
                                  </p:stCondLst>
                                  <p:childTnLst>
                                    <p:animMotion origin="layout" path="M -0.03944 -0.00045 L -6.66326E-7 -1.26192E-6 " pathEditMode="relative" rAng="0" ptsTypes="AA">
                                      <p:cBhvr>
                                        <p:cTn id="61" dur="600" fill="hold"/>
                                        <p:tgtEl>
                                          <p:spTgt spid="30"/>
                                        </p:tgtEl>
                                        <p:attrNameLst>
                                          <p:attrName>ppt_x</p:attrName>
                                          <p:attrName>ppt_y</p:attrName>
                                        </p:attrNameLst>
                                      </p:cBhvr>
                                      <p:rCtr x="1966" y="23"/>
                                    </p:animMotion>
                                  </p:childTnLst>
                                </p:cTn>
                              </p:par>
                              <p:par>
                                <p:cTn id="62" presetID="10" presetClass="entr" presetSubtype="0" fill="hold" nodeType="withEffect">
                                  <p:stCondLst>
                                    <p:cond delay="165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par>
                                <p:cTn id="70" presetID="42" presetClass="path" presetSubtype="0" decel="100000" fill="hold" grpId="1" nodeType="withEffect">
                                  <p:stCondLst>
                                    <p:cond delay="0"/>
                                  </p:stCondLst>
                                  <p:childTnLst>
                                    <p:animMotion origin="layout" path="M -0.03944 -0.00045 L -2.21343E-6 -3.81752E-6 " pathEditMode="relative" rAng="0" ptsTypes="AA">
                                      <p:cBhvr>
                                        <p:cTn id="71" dur="600" fill="hold"/>
                                        <p:tgtEl>
                                          <p:spTgt spid="5"/>
                                        </p:tgtEl>
                                        <p:attrNameLst>
                                          <p:attrName>ppt_x</p:attrName>
                                          <p:attrName>ppt_y</p:attrName>
                                        </p:attrNameLst>
                                      </p:cBhvr>
                                      <p:rCtr x="1966" y="23"/>
                                    </p:animMotion>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fade">
                                      <p:cBhvr>
                                        <p:cTn id="76" dur="500"/>
                                        <p:tgtEl>
                                          <p:spTgt spid="40"/>
                                        </p:tgtEl>
                                      </p:cBhvr>
                                    </p:animEffect>
                                  </p:childTnLst>
                                </p:cTn>
                              </p:par>
                              <p:par>
                                <p:cTn id="77" presetID="42" presetClass="path" presetSubtype="0" decel="100000" fill="hold" grpId="1" nodeType="withEffect">
                                  <p:stCondLst>
                                    <p:cond delay="0"/>
                                  </p:stCondLst>
                                  <p:childTnLst>
                                    <p:animMotion origin="layout" path="M -0.03944 -0.00045 L -1.40924E-6 -3.81752E-6 " pathEditMode="relative" rAng="0" ptsTypes="AA">
                                      <p:cBhvr>
                                        <p:cTn id="78" dur="600" fill="hold"/>
                                        <p:tgtEl>
                                          <p:spTgt spid="40"/>
                                        </p:tgtEl>
                                        <p:attrNameLst>
                                          <p:attrName>ppt_x</p:attrName>
                                          <p:attrName>ppt_y</p:attrName>
                                        </p:attrNameLst>
                                      </p:cBhvr>
                                      <p:rCtr x="1966" y="23"/>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500"/>
                                        <p:tgtEl>
                                          <p:spTgt spid="42"/>
                                        </p:tgtEl>
                                      </p:cBhvr>
                                    </p:animEffect>
                                  </p:childTnLst>
                                </p:cTn>
                              </p:par>
                              <p:par>
                                <p:cTn id="84" presetID="42" presetClass="path" presetSubtype="0" decel="100000" fill="hold" grpId="1" nodeType="withEffect">
                                  <p:stCondLst>
                                    <p:cond delay="0"/>
                                  </p:stCondLst>
                                  <p:childTnLst>
                                    <p:animMotion origin="layout" path="M -0.03945 -0.00045 L 4.45749E-6 -3.81752E-6 " pathEditMode="relative" rAng="0" ptsTypes="AA">
                                      <p:cBhvr>
                                        <p:cTn id="85" dur="600" fill="hold"/>
                                        <p:tgtEl>
                                          <p:spTgt spid="42"/>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40" grpId="0"/>
      <p:bldP spid="40" grpId="1"/>
      <p:bldP spid="42" grpId="0"/>
      <p:bldP spid="4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9356" y="2698151"/>
            <a:ext cx="11149813" cy="1107996"/>
          </a:xfrm>
        </p:spPr>
        <p:txBody>
          <a:bodyPr/>
          <a:lstStyle/>
          <a:p>
            <a:r>
              <a:rPr lang="en-NZ" sz="8000" dirty="0"/>
              <a:t>Construct 2</a:t>
            </a:r>
          </a:p>
        </p:txBody>
      </p:sp>
      <p:pic>
        <p:nvPicPr>
          <p:cNvPr id="5" name="Picture 4"/>
          <p:cNvPicPr>
            <a:picLocks noChangeAspect="1"/>
          </p:cNvPicPr>
          <p:nvPr/>
        </p:nvPicPr>
        <p:blipFill>
          <a:blip r:embed="rId2"/>
          <a:stretch>
            <a:fillRect/>
          </a:stretch>
        </p:blipFill>
        <p:spPr>
          <a:xfrm>
            <a:off x="10240646" y="3409627"/>
            <a:ext cx="1708523" cy="3249717"/>
          </a:xfrm>
          <a:prstGeom prst="rect">
            <a:avLst/>
          </a:prstGeom>
        </p:spPr>
      </p:pic>
    </p:spTree>
    <p:extLst>
      <p:ext uri="{BB962C8B-B14F-4D97-AF65-F5344CB8AC3E}">
        <p14:creationId xmlns:p14="http://schemas.microsoft.com/office/powerpoint/2010/main" val="16525806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Construct 2?</a:t>
            </a:r>
          </a:p>
        </p:txBody>
      </p:sp>
      <p:sp>
        <p:nvSpPr>
          <p:cNvPr id="3" name="Content Placeholder 2"/>
          <p:cNvSpPr>
            <a:spLocks noGrp="1"/>
          </p:cNvSpPr>
          <p:nvPr>
            <p:ph idx="1"/>
          </p:nvPr>
        </p:nvSpPr>
        <p:spPr>
          <a:xfrm>
            <a:off x="837981" y="1691141"/>
            <a:ext cx="10512862" cy="4350205"/>
          </a:xfrm>
        </p:spPr>
        <p:txBody>
          <a:bodyPr/>
          <a:lstStyle/>
          <a:p>
            <a:r>
              <a:rPr lang="en-US" dirty="0"/>
              <a:t>Construct 2 is a powerful HTML5 game creator for 2D games.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144077"/>
            <a:ext cx="12188825" cy="4159678"/>
          </a:xfrm>
          <a:prstGeom prst="rect">
            <a:avLst/>
          </a:prstGeom>
        </p:spPr>
      </p:pic>
    </p:spTree>
    <p:extLst>
      <p:ext uri="{BB962C8B-B14F-4D97-AF65-F5344CB8AC3E}">
        <p14:creationId xmlns:p14="http://schemas.microsoft.com/office/powerpoint/2010/main" val="1887386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Construct 2?</a:t>
            </a:r>
          </a:p>
        </p:txBody>
      </p:sp>
      <p:sp>
        <p:nvSpPr>
          <p:cNvPr id="3" name="Content Placeholder 2"/>
          <p:cNvSpPr>
            <a:spLocks noGrp="1"/>
          </p:cNvSpPr>
          <p:nvPr>
            <p:ph idx="1"/>
          </p:nvPr>
        </p:nvSpPr>
        <p:spPr>
          <a:xfrm>
            <a:off x="837981" y="1702089"/>
            <a:ext cx="10512862" cy="4350205"/>
          </a:xfrm>
        </p:spPr>
        <p:txBody>
          <a:bodyPr/>
          <a:lstStyle/>
          <a:p>
            <a:r>
              <a:rPr lang="en-US" dirty="0"/>
              <a:t>Free</a:t>
            </a:r>
          </a:p>
          <a:p>
            <a:r>
              <a:rPr lang="en-US" dirty="0"/>
              <a:t>Fun, powerful + easy to learn (even for non-programmers!)</a:t>
            </a:r>
          </a:p>
          <a:p>
            <a:pPr lvl="1"/>
            <a:r>
              <a:rPr lang="en-US" dirty="0" err="1"/>
              <a:t>Doodlejump</a:t>
            </a:r>
            <a:r>
              <a:rPr lang="en-US" dirty="0"/>
              <a:t>, Flappy bird, Jetpack Joyride, Candy Crush, etc.</a:t>
            </a:r>
          </a:p>
          <a:p>
            <a:r>
              <a:rPr lang="en-US" dirty="0"/>
              <a:t>Game can be published as a website/app</a:t>
            </a:r>
          </a:p>
          <a:p>
            <a:endParaRPr lang="en-US" dirty="0"/>
          </a:p>
        </p:txBody>
      </p:sp>
      <p:pic>
        <p:nvPicPr>
          <p:cNvPr id="4" name="Picture 3"/>
          <p:cNvPicPr>
            <a:picLocks noChangeAspect="1"/>
          </p:cNvPicPr>
          <p:nvPr/>
        </p:nvPicPr>
        <p:blipFill>
          <a:blip r:embed="rId3"/>
          <a:stretch>
            <a:fillRect/>
          </a:stretch>
        </p:blipFill>
        <p:spPr>
          <a:xfrm>
            <a:off x="6582383" y="4953488"/>
            <a:ext cx="1616972" cy="161697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8138" y="4953488"/>
            <a:ext cx="1616972" cy="161697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37382" y="4953488"/>
            <a:ext cx="1212729" cy="161697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31626" y="4953488"/>
            <a:ext cx="1616972" cy="1616972"/>
          </a:xfrm>
          <a:prstGeom prst="rect">
            <a:avLst/>
          </a:prstGeom>
        </p:spPr>
      </p:pic>
    </p:spTree>
    <p:extLst>
      <p:ext uri="{BB962C8B-B14F-4D97-AF65-F5344CB8AC3E}">
        <p14:creationId xmlns:p14="http://schemas.microsoft.com/office/powerpoint/2010/main" val="3420169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354" y="186450"/>
            <a:ext cx="10512862" cy="1006475"/>
          </a:xfrm>
        </p:spPr>
        <p:txBody>
          <a:bodyPr/>
          <a:lstStyle/>
          <a:p>
            <a:r>
              <a:rPr lang="en-US" dirty="0">
                <a:solidFill>
                  <a:srgbClr val="7030A0"/>
                </a:solidFill>
              </a:rPr>
              <a:t>Meet the Team!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1090" y="1625417"/>
            <a:ext cx="2061202" cy="2109514"/>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1145" y="1634487"/>
            <a:ext cx="2117516" cy="2091374"/>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6" name="Picture 5"/>
          <p:cNvPicPr>
            <a:picLocks noChangeAspect="1"/>
          </p:cNvPicPr>
          <p:nvPr/>
        </p:nvPicPr>
        <p:blipFill>
          <a:blip r:embed="rId4"/>
          <a:stretch>
            <a:fillRect/>
          </a:stretch>
        </p:blipFill>
        <p:spPr>
          <a:xfrm>
            <a:off x="626615" y="1610455"/>
            <a:ext cx="2172102" cy="2139438"/>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7" name="Subtitle 2"/>
          <p:cNvSpPr txBox="1">
            <a:spLocks/>
          </p:cNvSpPr>
          <p:nvPr/>
        </p:nvSpPr>
        <p:spPr>
          <a:xfrm>
            <a:off x="8299024" y="4138444"/>
            <a:ext cx="3425333" cy="1442545"/>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3200" b="1" i="0" u="none" strike="noStrike" kern="1200" cap="none" spc="0" normalizeH="0" baseline="0" noProof="0" dirty="0">
                <a:ln>
                  <a:noFill/>
                </a:ln>
                <a:solidFill>
                  <a:schemeClr val="tx1"/>
                </a:solidFill>
                <a:effectLst/>
                <a:uLnTx/>
                <a:uFillTx/>
                <a:latin typeface="Segoe UI Light"/>
                <a:ea typeface="+mn-ea"/>
                <a:cs typeface="+mn-cs"/>
              </a:rPr>
              <a:t>Jason Goodsell</a:t>
            </a:r>
          </a:p>
          <a:p>
            <a:pPr marL="0" marR="0" lvl="0" indent="0" algn="ctr"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lumMod val="75000"/>
                    <a:lumOff val="25000"/>
                  </a:schemeClr>
                </a:solidFill>
                <a:effectLst/>
                <a:uLnTx/>
                <a:uFillTx/>
                <a:latin typeface="Segoe UI Light"/>
                <a:ea typeface="+mn-ea"/>
                <a:cs typeface="+mn-cs"/>
              </a:rPr>
              <a:t>Microsoft Student Partner</a:t>
            </a:r>
          </a:p>
          <a:p>
            <a:pPr marL="0" marR="0" lvl="0" indent="0" algn="ctr"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800" b="1" i="0" u="none" strike="noStrike" kern="1200" cap="none" spc="0" normalizeH="0" baseline="0" noProof="0" dirty="0">
              <a:ln>
                <a:noFill/>
              </a:ln>
              <a:solidFill>
                <a:srgbClr val="7030A0"/>
              </a:solidFill>
              <a:effectLst/>
              <a:uLnTx/>
              <a:uFillTx/>
              <a:latin typeface="Segoe UI Light"/>
              <a:ea typeface="+mn-ea"/>
              <a:cs typeface="+mn-cs"/>
            </a:endParaRPr>
          </a:p>
        </p:txBody>
      </p:sp>
      <p:sp>
        <p:nvSpPr>
          <p:cNvPr id="9" name="Subtitle 2"/>
          <p:cNvSpPr txBox="1">
            <a:spLocks/>
          </p:cNvSpPr>
          <p:nvPr/>
        </p:nvSpPr>
        <p:spPr>
          <a:xfrm>
            <a:off x="152400" y="4146330"/>
            <a:ext cx="3425333" cy="1442545"/>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3200" b="1" i="0" u="none" strike="noStrike" kern="1200" cap="none" spc="0" normalizeH="0" baseline="0" noProof="0" dirty="0">
                <a:ln>
                  <a:noFill/>
                </a:ln>
                <a:solidFill>
                  <a:schemeClr val="tx1"/>
                </a:solidFill>
                <a:effectLst/>
                <a:uLnTx/>
                <a:uFillTx/>
                <a:latin typeface="Segoe UI Light"/>
                <a:ea typeface="+mn-ea"/>
                <a:cs typeface="+mn-cs"/>
              </a:rPr>
              <a:t>Vishesh Oberoi</a:t>
            </a:r>
          </a:p>
          <a:p>
            <a:pPr marL="0" marR="0" lvl="0" indent="0" algn="ctr"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lumMod val="75000"/>
                    <a:lumOff val="25000"/>
                  </a:schemeClr>
                </a:solidFill>
                <a:effectLst/>
                <a:uLnTx/>
                <a:uFillTx/>
                <a:latin typeface="Segoe UI Light"/>
                <a:ea typeface="+mn-ea"/>
                <a:cs typeface="+mn-cs"/>
              </a:rPr>
              <a:t>Technical Evangelist, Microsoft</a:t>
            </a:r>
          </a:p>
          <a:p>
            <a:pPr marL="0" marR="0" lvl="0" indent="0" algn="ctr"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7030A0"/>
                </a:solidFill>
                <a:effectLst/>
                <a:uLnTx/>
                <a:uFillTx/>
                <a:latin typeface="Segoe UI Light"/>
                <a:ea typeface="+mn-ea"/>
                <a:cs typeface="+mn-cs"/>
              </a:rPr>
              <a:t>@</a:t>
            </a:r>
            <a:r>
              <a:rPr kumimoji="0" lang="en-US" sz="1800" b="1" i="0" u="none" strike="noStrike" kern="1200" cap="none" spc="0" normalizeH="0" baseline="0" noProof="0" dirty="0" err="1">
                <a:ln>
                  <a:noFill/>
                </a:ln>
                <a:solidFill>
                  <a:srgbClr val="7030A0"/>
                </a:solidFill>
                <a:effectLst/>
                <a:uLnTx/>
                <a:uFillTx/>
                <a:latin typeface="Segoe UI Light"/>
                <a:ea typeface="+mn-ea"/>
                <a:cs typeface="+mn-cs"/>
              </a:rPr>
              <a:t>ovishesh</a:t>
            </a:r>
            <a:endParaRPr kumimoji="0" lang="en-US" sz="1800" b="1" i="0" u="none" strike="noStrike" kern="1200" cap="none" spc="0" normalizeH="0" baseline="0" noProof="0" dirty="0">
              <a:ln>
                <a:noFill/>
              </a:ln>
              <a:solidFill>
                <a:srgbClr val="7030A0"/>
              </a:solidFill>
              <a:effectLst/>
              <a:uLnTx/>
              <a:uFillTx/>
              <a:latin typeface="Segoe UI Light"/>
              <a:ea typeface="+mn-ea"/>
              <a:cs typeface="+mn-cs"/>
            </a:endParaRPr>
          </a:p>
        </p:txBody>
      </p:sp>
      <p:sp>
        <p:nvSpPr>
          <p:cNvPr id="10" name="Subtitle 2"/>
          <p:cNvSpPr txBox="1">
            <a:spLocks/>
          </p:cNvSpPr>
          <p:nvPr/>
        </p:nvSpPr>
        <p:spPr>
          <a:xfrm>
            <a:off x="4225712" y="4167423"/>
            <a:ext cx="3425333" cy="1442545"/>
          </a:xfrm>
          <a:prstGeom prst="rect">
            <a:avLst/>
          </a:prstGeom>
        </p:spPr>
        <p:txBody>
          <a:bodyPr>
            <a:normAutofit/>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ctr"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3200" b="1" i="0" u="none" strike="noStrike" kern="1200" cap="none" spc="0" normalizeH="0" baseline="0" noProof="0" dirty="0">
                <a:ln>
                  <a:noFill/>
                </a:ln>
                <a:solidFill>
                  <a:schemeClr val="tx1"/>
                </a:solidFill>
                <a:effectLst/>
                <a:uLnTx/>
                <a:uFillTx/>
                <a:latin typeface="Segoe UI Light"/>
                <a:ea typeface="+mn-ea"/>
                <a:cs typeface="+mn-cs"/>
              </a:rPr>
              <a:t>Brian Mbuba</a:t>
            </a:r>
          </a:p>
          <a:p>
            <a:pPr marL="0" marR="0" lvl="0" indent="0" algn="ctr"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tx1">
                    <a:lumMod val="75000"/>
                    <a:lumOff val="25000"/>
                  </a:schemeClr>
                </a:solidFill>
                <a:effectLst/>
                <a:uLnTx/>
                <a:uFillTx/>
                <a:latin typeface="Segoe UI Light"/>
                <a:ea typeface="+mn-ea"/>
                <a:cs typeface="+mn-cs"/>
              </a:rPr>
              <a:t>Microsoft Student Partner</a:t>
            </a:r>
          </a:p>
          <a:p>
            <a:pPr marL="0" marR="0" lvl="0" indent="0" algn="ctr"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endParaRPr kumimoji="0" lang="en-US" sz="1800" b="1" i="0" u="none" strike="noStrike" kern="1200" cap="none" spc="0" normalizeH="0" baseline="0" noProof="0" dirty="0">
              <a:ln>
                <a:noFill/>
              </a:ln>
              <a:solidFill>
                <a:srgbClr val="7030A0"/>
              </a:solidFill>
              <a:effectLst/>
              <a:uLnTx/>
              <a:uFillTx/>
              <a:latin typeface="Segoe UI Light"/>
              <a:ea typeface="+mn-ea"/>
              <a:cs typeface="+mn-cs"/>
            </a:endParaRPr>
          </a:p>
        </p:txBody>
      </p:sp>
    </p:spTree>
    <p:extLst>
      <p:ext uri="{BB962C8B-B14F-4D97-AF65-F5344CB8AC3E}">
        <p14:creationId xmlns:p14="http://schemas.microsoft.com/office/powerpoint/2010/main" val="791689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http://blogs.msdn.com/cfs-filesystemfile.ashx/__key/communityserver-blogs-components-weblogfiles/00-00-01-44-28-metablogapi/3124.image_5F00_1332938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885" y="3718468"/>
            <a:ext cx="1306191" cy="13006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3545438" y="1963211"/>
            <a:ext cx="963225" cy="96322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7085" y="641190"/>
            <a:ext cx="1713811" cy="1713811"/>
          </a:xfrm>
          <a:prstGeom prst="rect">
            <a:avLst/>
          </a:prstGeom>
        </p:spPr>
      </p:pic>
      <p:pic>
        <p:nvPicPr>
          <p:cNvPr id="9" name="Picture 8"/>
          <p:cNvPicPr>
            <a:picLocks noChangeAspect="1"/>
          </p:cNvPicPr>
          <p:nvPr/>
        </p:nvPicPr>
        <p:blipFill>
          <a:blip r:embed="rId6"/>
          <a:stretch>
            <a:fillRect/>
          </a:stretch>
        </p:blipFill>
        <p:spPr>
          <a:xfrm>
            <a:off x="5639231" y="2336890"/>
            <a:ext cx="3052235" cy="940262"/>
          </a:xfrm>
          <a:prstGeom prst="rect">
            <a:avLst/>
          </a:prstGeom>
        </p:spPr>
      </p:pic>
      <p:cxnSp>
        <p:nvCxnSpPr>
          <p:cNvPr id="11" name="Curved Connector 10"/>
          <p:cNvCxnSpPr>
            <a:stCxn id="5" idx="0"/>
            <a:endCxn id="6" idx="1"/>
          </p:cNvCxnSpPr>
          <p:nvPr/>
        </p:nvCxnSpPr>
        <p:spPr>
          <a:xfrm rot="5400000" flipH="1" flipV="1">
            <a:off x="2566389" y="2739416"/>
            <a:ext cx="1273643" cy="684459"/>
          </a:xfrm>
          <a:prstGeom prst="curvedConnector2">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6" idx="0"/>
            <a:endCxn id="7" idx="1"/>
          </p:cNvCxnSpPr>
          <p:nvPr/>
        </p:nvCxnSpPr>
        <p:spPr>
          <a:xfrm rot="5400000" flipH="1" flipV="1">
            <a:off x="5284512" y="240636"/>
            <a:ext cx="465116" cy="2980034"/>
          </a:xfrm>
          <a:prstGeom prst="curvedConnector2">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8" name="Curved Connector 17"/>
          <p:cNvCxnSpPr>
            <a:stCxn id="5" idx="3"/>
          </p:cNvCxnSpPr>
          <p:nvPr/>
        </p:nvCxnSpPr>
        <p:spPr>
          <a:xfrm flipV="1">
            <a:off x="3514076" y="4174083"/>
            <a:ext cx="2822338" cy="194703"/>
          </a:xfrm>
          <a:prstGeom prst="curvedConnector3">
            <a:avLst>
              <a:gd name="adj1" fmla="val 50000"/>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5" idx="3"/>
          </p:cNvCxnSpPr>
          <p:nvPr/>
        </p:nvCxnSpPr>
        <p:spPr>
          <a:xfrm>
            <a:off x="3514076" y="4368784"/>
            <a:ext cx="2822338" cy="715488"/>
          </a:xfrm>
          <a:prstGeom prst="curvedConnector3">
            <a:avLst>
              <a:gd name="adj1" fmla="val 50000"/>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7"/>
          <a:stretch>
            <a:fillRect/>
          </a:stretch>
        </p:blipFill>
        <p:spPr>
          <a:xfrm>
            <a:off x="3918351" y="5553370"/>
            <a:ext cx="590312" cy="676003"/>
          </a:xfrm>
          <a:prstGeom prst="rect">
            <a:avLst/>
          </a:prstGeom>
        </p:spPr>
      </p:pic>
      <p:cxnSp>
        <p:nvCxnSpPr>
          <p:cNvPr id="25" name="Curved Connector 24"/>
          <p:cNvCxnSpPr>
            <a:stCxn id="5" idx="2"/>
          </p:cNvCxnSpPr>
          <p:nvPr/>
        </p:nvCxnSpPr>
        <p:spPr>
          <a:xfrm rot="16200000" flipH="1">
            <a:off x="2975636" y="4904446"/>
            <a:ext cx="828061" cy="1057372"/>
          </a:xfrm>
          <a:prstGeom prst="curvedConnector2">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4098" name="Picture 2" descr="http://www.e-scape.co.uk/assets/Logos/ios-android-logos.jpe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2801" y="5644357"/>
            <a:ext cx="2054889" cy="1006896"/>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Elbow Connector 33"/>
          <p:cNvCxnSpPr>
            <a:stCxn id="24" idx="3"/>
            <a:endCxn id="4098" idx="1"/>
          </p:cNvCxnSpPr>
          <p:nvPr/>
        </p:nvCxnSpPr>
        <p:spPr>
          <a:xfrm>
            <a:off x="4508664" y="5891371"/>
            <a:ext cx="1084137" cy="256435"/>
          </a:xfrm>
          <a:prstGeom prst="bentConnector3">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36" name="Curved Connector 35"/>
          <p:cNvCxnSpPr/>
          <p:nvPr/>
        </p:nvCxnSpPr>
        <p:spPr>
          <a:xfrm rot="16200000" flipH="1">
            <a:off x="6464750" y="3282284"/>
            <a:ext cx="3697040" cy="128661"/>
          </a:xfrm>
          <a:prstGeom prst="curvedConnector4">
            <a:avLst>
              <a:gd name="adj1" fmla="val -762"/>
              <a:gd name="adj2" fmla="val 632809"/>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61" name="Right Brace 60"/>
          <p:cNvSpPr/>
          <p:nvPr/>
        </p:nvSpPr>
        <p:spPr>
          <a:xfrm>
            <a:off x="7572235" y="3807516"/>
            <a:ext cx="663251" cy="27243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126"/>
            <a:endParaRPr lang="en-US" sz="1799" kern="0">
              <a:solidFill>
                <a:sysClr val="windowText" lastClr="000000"/>
              </a:solidFill>
            </a:endParaRPr>
          </a:p>
        </p:txBody>
      </p:sp>
      <p:pic>
        <p:nvPicPr>
          <p:cNvPr id="3" name="Picture 2"/>
          <p:cNvPicPr>
            <a:picLocks noChangeAspect="1"/>
          </p:cNvPicPr>
          <p:nvPr/>
        </p:nvPicPr>
        <p:blipFill>
          <a:blip r:embed="rId9"/>
          <a:stretch>
            <a:fillRect/>
          </a:stretch>
        </p:blipFill>
        <p:spPr>
          <a:xfrm>
            <a:off x="4355270" y="2800606"/>
            <a:ext cx="609355" cy="656961"/>
          </a:xfrm>
          <a:prstGeom prst="rect">
            <a:avLst/>
          </a:prstGeom>
        </p:spPr>
      </p:pic>
      <p:cxnSp>
        <p:nvCxnSpPr>
          <p:cNvPr id="20" name="Curved Connector 19"/>
          <p:cNvCxnSpPr>
            <a:stCxn id="5" idx="0"/>
            <a:endCxn id="3" idx="1"/>
          </p:cNvCxnSpPr>
          <p:nvPr/>
        </p:nvCxnSpPr>
        <p:spPr>
          <a:xfrm rot="5400000" flipH="1" flipV="1">
            <a:off x="3313434" y="2676631"/>
            <a:ext cx="589381" cy="1494291"/>
          </a:xfrm>
          <a:prstGeom prst="curvedConnector2">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3" idx="3"/>
            <a:endCxn id="9" idx="1"/>
          </p:cNvCxnSpPr>
          <p:nvPr/>
        </p:nvCxnSpPr>
        <p:spPr>
          <a:xfrm flipV="1">
            <a:off x="4964626" y="2807023"/>
            <a:ext cx="674605" cy="322065"/>
          </a:xfrm>
          <a:prstGeom prst="curvedConnector3">
            <a:avLst>
              <a:gd name="adj1" fmla="val 50000"/>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27" name="Title 1"/>
          <p:cNvSpPr>
            <a:spLocks noGrp="1"/>
          </p:cNvSpPr>
          <p:nvPr>
            <p:ph type="title"/>
          </p:nvPr>
        </p:nvSpPr>
        <p:spPr>
          <a:xfrm>
            <a:off x="269170" y="290775"/>
            <a:ext cx="11652805" cy="899303"/>
          </a:xfrm>
        </p:spPr>
        <p:txBody>
          <a:bodyPr/>
          <a:lstStyle/>
          <a:p>
            <a:r>
              <a:rPr lang="en-US" dirty="0"/>
              <a:t>Publish Anywhere…</a:t>
            </a:r>
          </a:p>
        </p:txBody>
      </p:sp>
      <p:pic>
        <p:nvPicPr>
          <p:cNvPr id="30" name="Picture 29"/>
          <p:cNvPicPr>
            <a:picLocks noChangeAspect="1"/>
          </p:cNvPicPr>
          <p:nvPr/>
        </p:nvPicPr>
        <p:blipFill>
          <a:blip r:embed="rId10"/>
          <a:stretch>
            <a:fillRect/>
          </a:stretch>
        </p:blipFill>
        <p:spPr>
          <a:xfrm>
            <a:off x="6576826" y="3746854"/>
            <a:ext cx="443128" cy="848273"/>
          </a:xfrm>
          <a:prstGeom prst="rect">
            <a:avLst/>
          </a:prstGeom>
        </p:spPr>
      </p:pic>
      <p:pic>
        <p:nvPicPr>
          <p:cNvPr id="31" name="Picture 30"/>
          <p:cNvPicPr>
            <a:picLocks noChangeAspect="1"/>
          </p:cNvPicPr>
          <p:nvPr/>
        </p:nvPicPr>
        <p:blipFill>
          <a:blip r:embed="rId11"/>
          <a:stretch>
            <a:fillRect/>
          </a:stretch>
        </p:blipFill>
        <p:spPr>
          <a:xfrm>
            <a:off x="6343454" y="4804188"/>
            <a:ext cx="1468568" cy="609593"/>
          </a:xfrm>
          <a:prstGeom prst="rect">
            <a:avLst/>
          </a:prstGeom>
        </p:spPr>
      </p:pic>
    </p:spTree>
    <p:extLst>
      <p:ext uri="{BB962C8B-B14F-4D97-AF65-F5344CB8AC3E}">
        <p14:creationId xmlns:p14="http://schemas.microsoft.com/office/powerpoint/2010/main" val="2010802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93"/>
            <a:ext cx="12188825" cy="6856214"/>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243" y="6197575"/>
            <a:ext cx="1910746" cy="40890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1753" y="1118754"/>
            <a:ext cx="4474551" cy="4295569"/>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2401" y="2158312"/>
            <a:ext cx="2686830" cy="2157524"/>
          </a:xfrm>
          <a:prstGeom prst="rect">
            <a:avLst/>
          </a:prstGeom>
        </p:spPr>
      </p:pic>
    </p:spTree>
    <p:extLst>
      <p:ext uri="{BB962C8B-B14F-4D97-AF65-F5344CB8AC3E}">
        <p14:creationId xmlns:p14="http://schemas.microsoft.com/office/powerpoint/2010/main" val="107899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3C6"/>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40625"/>
          <a:stretch/>
        </p:blipFill>
        <p:spPr>
          <a:xfrm>
            <a:off x="2531782" y="1803610"/>
            <a:ext cx="7015248" cy="4241877"/>
          </a:xfrm>
          <a:prstGeom prst="rect">
            <a:avLst/>
          </a:prstGeom>
        </p:spPr>
      </p:pic>
      <p:sp>
        <p:nvSpPr>
          <p:cNvPr id="9" name="Title 4"/>
          <p:cNvSpPr>
            <a:spLocks noGrp="1"/>
          </p:cNvSpPr>
          <p:nvPr>
            <p:ph type="title"/>
          </p:nvPr>
        </p:nvSpPr>
        <p:spPr>
          <a:xfrm>
            <a:off x="647837" y="263764"/>
            <a:ext cx="10512862" cy="1325218"/>
          </a:xfrm>
        </p:spPr>
        <p:txBody>
          <a:bodyPr/>
          <a:lstStyle/>
          <a:p>
            <a:r>
              <a:rPr lang="en-NZ" dirty="0"/>
              <a:t>If-else statement in C#</a:t>
            </a:r>
            <a:endParaRPr lang="en-US" dirty="0"/>
          </a:p>
        </p:txBody>
      </p:sp>
    </p:spTree>
    <p:extLst>
      <p:ext uri="{BB962C8B-B14F-4D97-AF65-F5344CB8AC3E}">
        <p14:creationId xmlns:p14="http://schemas.microsoft.com/office/powerpoint/2010/main" val="413508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3C6"/>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32060"/>
          <a:stretch/>
        </p:blipFill>
        <p:spPr>
          <a:xfrm>
            <a:off x="1805800" y="373935"/>
            <a:ext cx="8577225" cy="152548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4721" y="3772212"/>
            <a:ext cx="6423881" cy="2747054"/>
          </a:xfrm>
          <a:prstGeom prst="rect">
            <a:avLst/>
          </a:prstGeom>
        </p:spPr>
      </p:pic>
      <p:pic>
        <p:nvPicPr>
          <p:cNvPr id="3" name="Picture 2"/>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86204" y="2122677"/>
            <a:ext cx="1320917" cy="1649535"/>
          </a:xfrm>
          <a:prstGeom prst="rect">
            <a:avLst/>
          </a:prstGeom>
        </p:spPr>
      </p:pic>
    </p:spTree>
    <p:extLst>
      <p:ext uri="{BB962C8B-B14F-4D97-AF65-F5344CB8AC3E}">
        <p14:creationId xmlns:p14="http://schemas.microsoft.com/office/powerpoint/2010/main" val="13994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73C6"/>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893"/>
            <a:ext cx="12188825" cy="6856212"/>
          </a:xfrm>
          <a:prstGeom prst="rect">
            <a:avLst/>
          </a:prstGeom>
        </p:spPr>
      </p:pic>
    </p:spTree>
    <p:extLst>
      <p:ext uri="{BB962C8B-B14F-4D97-AF65-F5344CB8AC3E}">
        <p14:creationId xmlns:p14="http://schemas.microsoft.com/office/powerpoint/2010/main" val="285779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will students be making?</a:t>
            </a:r>
          </a:p>
        </p:txBody>
      </p:sp>
      <p:sp>
        <p:nvSpPr>
          <p:cNvPr id="3" name="Content Placeholder 2"/>
          <p:cNvSpPr>
            <a:spLocks noGrp="1"/>
          </p:cNvSpPr>
          <p:nvPr>
            <p:ph idx="1"/>
          </p:nvPr>
        </p:nvSpPr>
        <p:spPr>
          <a:xfrm>
            <a:off x="3767989" y="3427962"/>
            <a:ext cx="10512862" cy="4350205"/>
          </a:xfrm>
        </p:spPr>
        <p:txBody>
          <a:bodyPr/>
          <a:lstStyle/>
          <a:p>
            <a:pPr marL="0" indent="0">
              <a:buNone/>
            </a:pPr>
            <a:r>
              <a:rPr lang="en-US" dirty="0"/>
              <a:t>ninjarunnergame.azurewebsites.net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119" y="2042742"/>
            <a:ext cx="4372057" cy="3279043"/>
          </a:xfrm>
          <a:prstGeom prst="rect">
            <a:avLst/>
          </a:prstGeom>
        </p:spPr>
      </p:pic>
    </p:spTree>
    <p:extLst>
      <p:ext uri="{BB962C8B-B14F-4D97-AF65-F5344CB8AC3E}">
        <p14:creationId xmlns:p14="http://schemas.microsoft.com/office/powerpoint/2010/main" val="3684405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Next Steps</a:t>
            </a:r>
          </a:p>
        </p:txBody>
      </p:sp>
      <p:sp>
        <p:nvSpPr>
          <p:cNvPr id="3" name="Text Placeholder 2"/>
          <p:cNvSpPr>
            <a:spLocks noGrp="1"/>
          </p:cNvSpPr>
          <p:nvPr>
            <p:ph type="body" sz="quarter" idx="10"/>
          </p:nvPr>
        </p:nvSpPr>
        <p:spPr>
          <a:xfrm>
            <a:off x="377854" y="1402081"/>
            <a:ext cx="11149013" cy="2609945"/>
          </a:xfrm>
        </p:spPr>
        <p:txBody>
          <a:bodyPr/>
          <a:lstStyle/>
          <a:p>
            <a:r>
              <a:rPr lang="en-NZ" dirty="0"/>
              <a:t>Visit </a:t>
            </a:r>
            <a:r>
              <a:rPr lang="en-NZ" b="1" dirty="0"/>
              <a:t>http://msa.ms/schools</a:t>
            </a:r>
            <a:r>
              <a:rPr lang="en-NZ" dirty="0"/>
              <a:t> and Register now!</a:t>
            </a:r>
          </a:p>
          <a:p>
            <a:endParaRPr lang="en-NZ" dirty="0"/>
          </a:p>
          <a:p>
            <a:r>
              <a:rPr lang="en-NZ" dirty="0"/>
              <a:t>Watch all the videos (Homework)</a:t>
            </a:r>
          </a:p>
          <a:p>
            <a:endParaRPr lang="en-NZ" dirty="0"/>
          </a:p>
          <a:p>
            <a:r>
              <a:rPr lang="en-NZ" dirty="0"/>
              <a:t>Activate Microsoft Azure (Homework)</a:t>
            </a:r>
          </a:p>
        </p:txBody>
      </p:sp>
    </p:spTree>
    <p:extLst>
      <p:ext uri="{BB962C8B-B14F-4D97-AF65-F5344CB8AC3E}">
        <p14:creationId xmlns:p14="http://schemas.microsoft.com/office/powerpoint/2010/main" val="3868850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1380"/>
            <a:ext cx="12188825" cy="685524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Thank you!</a:t>
            </a:r>
          </a:p>
        </p:txBody>
      </p:sp>
      <p:pic>
        <p:nvPicPr>
          <p:cNvPr id="5" name="Picture 4"/>
          <p:cNvPicPr>
            <a:picLocks noChangeAspect="1"/>
          </p:cNvPicPr>
          <p:nvPr/>
        </p:nvPicPr>
        <p:blipFill>
          <a:blip r:embed="rId3"/>
          <a:stretch>
            <a:fillRect/>
          </a:stretch>
        </p:blipFill>
        <p:spPr>
          <a:xfrm>
            <a:off x="2039681" y="1904415"/>
            <a:ext cx="2491871" cy="3726780"/>
          </a:xfrm>
          <a:prstGeom prst="rect">
            <a:avLst/>
          </a:prstGeom>
        </p:spPr>
      </p:pic>
      <p:pic>
        <p:nvPicPr>
          <p:cNvPr id="7" name="Picture 6"/>
          <p:cNvPicPr>
            <a:picLocks noChangeAspect="1"/>
          </p:cNvPicPr>
          <p:nvPr/>
        </p:nvPicPr>
        <p:blipFill>
          <a:blip r:embed="rId4"/>
          <a:stretch>
            <a:fillRect/>
          </a:stretch>
        </p:blipFill>
        <p:spPr>
          <a:xfrm>
            <a:off x="4360203" y="3624467"/>
            <a:ext cx="2921884" cy="2006727"/>
          </a:xfrm>
          <a:prstGeom prst="rect">
            <a:avLst/>
          </a:prstGeom>
        </p:spPr>
      </p:pic>
      <p:pic>
        <p:nvPicPr>
          <p:cNvPr id="8" name="Picture 7"/>
          <p:cNvPicPr>
            <a:picLocks noChangeAspect="1"/>
          </p:cNvPicPr>
          <p:nvPr/>
        </p:nvPicPr>
        <p:blipFill>
          <a:blip r:embed="rId5"/>
          <a:stretch>
            <a:fillRect/>
          </a:stretch>
        </p:blipFill>
        <p:spPr>
          <a:xfrm>
            <a:off x="7282086" y="2025701"/>
            <a:ext cx="1841338" cy="3605494"/>
          </a:xfrm>
          <a:prstGeom prst="rect">
            <a:avLst/>
          </a:prstGeom>
        </p:spPr>
      </p:pic>
      <p:pic>
        <p:nvPicPr>
          <p:cNvPr id="9" name="Picture 8"/>
          <p:cNvPicPr>
            <a:picLocks noChangeAspect="1"/>
          </p:cNvPicPr>
          <p:nvPr/>
        </p:nvPicPr>
        <p:blipFill>
          <a:blip r:embed="rId6"/>
          <a:stretch>
            <a:fillRect/>
          </a:stretch>
        </p:blipFill>
        <p:spPr>
          <a:xfrm>
            <a:off x="6451892" y="2339940"/>
            <a:ext cx="749767" cy="970286"/>
          </a:xfrm>
          <a:prstGeom prst="rect">
            <a:avLst/>
          </a:prstGeom>
        </p:spPr>
      </p:pic>
    </p:spTree>
    <p:extLst>
      <p:ext uri="{BB962C8B-B14F-4D97-AF65-F5344CB8AC3E}">
        <p14:creationId xmlns:p14="http://schemas.microsoft.com/office/powerpoint/2010/main" val="23192592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Agenda!</a:t>
            </a:r>
          </a:p>
        </p:txBody>
      </p:sp>
      <p:graphicFrame>
        <p:nvGraphicFramePr>
          <p:cNvPr id="6" name="Table 5"/>
          <p:cNvGraphicFramePr>
            <a:graphicFrameLocks noGrp="1"/>
          </p:cNvGraphicFramePr>
          <p:nvPr>
            <p:extLst>
              <p:ext uri="{D42A27DB-BD31-4B8C-83A1-F6EECF244321}">
                <p14:modId xmlns:p14="http://schemas.microsoft.com/office/powerpoint/2010/main" val="1483040327"/>
              </p:ext>
            </p:extLst>
          </p:nvPr>
        </p:nvGraphicFramePr>
        <p:xfrm>
          <a:off x="1961044" y="1271755"/>
          <a:ext cx="7724239" cy="4894146"/>
        </p:xfrm>
        <a:graphic>
          <a:graphicData uri="http://schemas.openxmlformats.org/drawingml/2006/table">
            <a:tbl>
              <a:tblPr firstRow="1" bandRow="1">
                <a:tableStyleId>{5C22544A-7EE6-4342-B048-85BDC9FD1C3A}</a:tableStyleId>
              </a:tblPr>
              <a:tblGrid>
                <a:gridCol w="1192059">
                  <a:extLst>
                    <a:ext uri="{9D8B030D-6E8A-4147-A177-3AD203B41FA5}">
                      <a16:colId xmlns:a16="http://schemas.microsoft.com/office/drawing/2014/main" val="20000"/>
                    </a:ext>
                  </a:extLst>
                </a:gridCol>
                <a:gridCol w="6532180">
                  <a:extLst>
                    <a:ext uri="{9D8B030D-6E8A-4147-A177-3AD203B41FA5}">
                      <a16:colId xmlns:a16="http://schemas.microsoft.com/office/drawing/2014/main" val="20001"/>
                    </a:ext>
                  </a:extLst>
                </a:gridCol>
              </a:tblGrid>
              <a:tr h="406522">
                <a:tc>
                  <a:txBody>
                    <a:bodyPr/>
                    <a:lstStyle/>
                    <a:p>
                      <a:r>
                        <a:rPr lang="en-NZ" dirty="0"/>
                        <a:t>Time</a:t>
                      </a:r>
                    </a:p>
                  </a:txBody>
                  <a:tcPr/>
                </a:tc>
                <a:tc>
                  <a:txBody>
                    <a:bodyPr/>
                    <a:lstStyle/>
                    <a:p>
                      <a:r>
                        <a:rPr lang="en-NZ" dirty="0"/>
                        <a:t>Session</a:t>
                      </a:r>
                    </a:p>
                  </a:txBody>
                  <a:tcPr/>
                </a:tc>
                <a:extLst>
                  <a:ext uri="{0D108BD9-81ED-4DB2-BD59-A6C34878D82A}">
                    <a16:rowId xmlns:a16="http://schemas.microsoft.com/office/drawing/2014/main" val="10000"/>
                  </a:ext>
                </a:extLst>
              </a:tr>
              <a:tr h="406522">
                <a:tc>
                  <a:txBody>
                    <a:bodyPr/>
                    <a:lstStyle/>
                    <a:p>
                      <a:r>
                        <a:rPr lang="en-NZ" dirty="0"/>
                        <a:t>00</a:t>
                      </a:r>
                    </a:p>
                  </a:txBody>
                  <a:tcPr/>
                </a:tc>
                <a:tc>
                  <a:txBody>
                    <a:bodyPr/>
                    <a:lstStyle/>
                    <a:p>
                      <a:r>
                        <a:rPr lang="en-NZ" dirty="0"/>
                        <a:t>Introduction and Overview</a:t>
                      </a:r>
                    </a:p>
                  </a:txBody>
                  <a:tcPr/>
                </a:tc>
                <a:extLst>
                  <a:ext uri="{0D108BD9-81ED-4DB2-BD59-A6C34878D82A}">
                    <a16:rowId xmlns:a16="http://schemas.microsoft.com/office/drawing/2014/main" val="10001"/>
                  </a:ext>
                </a:extLst>
              </a:tr>
              <a:tr h="406522">
                <a:tc>
                  <a:txBody>
                    <a:bodyPr/>
                    <a:lstStyle/>
                    <a:p>
                      <a:r>
                        <a:rPr lang="en-NZ" dirty="0"/>
                        <a:t>10</a:t>
                      </a:r>
                    </a:p>
                  </a:txBody>
                  <a:tcPr/>
                </a:tc>
                <a:tc>
                  <a:txBody>
                    <a:bodyPr/>
                    <a:lstStyle/>
                    <a:p>
                      <a:r>
                        <a:rPr lang="en-NZ" baseline="0" dirty="0"/>
                        <a:t>Construct 2 Showcase</a:t>
                      </a:r>
                      <a:endParaRPr lang="en-NZ" dirty="0"/>
                    </a:p>
                  </a:txBody>
                  <a:tcPr/>
                </a:tc>
                <a:extLst>
                  <a:ext uri="{0D108BD9-81ED-4DB2-BD59-A6C34878D82A}">
                    <a16:rowId xmlns:a16="http://schemas.microsoft.com/office/drawing/2014/main" val="10002"/>
                  </a:ext>
                </a:extLst>
              </a:tr>
              <a:tr h="406522">
                <a:tc>
                  <a:txBody>
                    <a:bodyPr/>
                    <a:lstStyle/>
                    <a:p>
                      <a:r>
                        <a:rPr lang="en-NZ" dirty="0"/>
                        <a:t>25</a:t>
                      </a:r>
                    </a:p>
                  </a:txBody>
                  <a:tcPr/>
                </a:tc>
                <a:tc>
                  <a:txBody>
                    <a:bodyPr/>
                    <a:lstStyle/>
                    <a:p>
                      <a:r>
                        <a:rPr lang="en-NZ" baseline="0" dirty="0"/>
                        <a:t>Azure Benefits Activation</a:t>
                      </a:r>
                      <a:endParaRPr lang="en-NZ" dirty="0"/>
                    </a:p>
                  </a:txBody>
                  <a:tcPr/>
                </a:tc>
                <a:extLst>
                  <a:ext uri="{0D108BD9-81ED-4DB2-BD59-A6C34878D82A}">
                    <a16:rowId xmlns:a16="http://schemas.microsoft.com/office/drawing/2014/main" val="10003"/>
                  </a:ext>
                </a:extLst>
              </a:tr>
              <a:tr h="406522">
                <a:tc>
                  <a:txBody>
                    <a:bodyPr/>
                    <a:lstStyle/>
                    <a:p>
                      <a:r>
                        <a:rPr lang="en-NZ" dirty="0"/>
                        <a:t>45</a:t>
                      </a:r>
                    </a:p>
                  </a:txBody>
                  <a:tcPr/>
                </a:tc>
                <a:tc>
                  <a:txBody>
                    <a:bodyPr/>
                    <a:lstStyle/>
                    <a:p>
                      <a:r>
                        <a:rPr lang="en-NZ" dirty="0"/>
                        <a:t>Prepare</a:t>
                      </a:r>
                      <a:r>
                        <a:rPr lang="en-NZ" baseline="0" dirty="0"/>
                        <a:t> Game and Add Functionality</a:t>
                      </a:r>
                      <a:endParaRPr lang="en-NZ" dirty="0"/>
                    </a:p>
                  </a:txBody>
                  <a:tcPr/>
                </a:tc>
                <a:extLst>
                  <a:ext uri="{0D108BD9-81ED-4DB2-BD59-A6C34878D82A}">
                    <a16:rowId xmlns:a16="http://schemas.microsoft.com/office/drawing/2014/main" val="10004"/>
                  </a:ext>
                </a:extLst>
              </a:tr>
              <a:tr h="406522">
                <a:tc>
                  <a:txBody>
                    <a:bodyPr/>
                    <a:lstStyle/>
                    <a:p>
                      <a:r>
                        <a:rPr lang="en-NZ" dirty="0"/>
                        <a:t>10</a:t>
                      </a:r>
                    </a:p>
                  </a:txBody>
                  <a:tcPr/>
                </a:tc>
                <a:tc>
                  <a:txBody>
                    <a:bodyPr/>
                    <a:lstStyle/>
                    <a:p>
                      <a:r>
                        <a:rPr lang="en-NZ" dirty="0"/>
                        <a:t>Azure Overview</a:t>
                      </a:r>
                    </a:p>
                  </a:txBody>
                  <a:tcPr/>
                </a:tc>
                <a:extLst>
                  <a:ext uri="{0D108BD9-81ED-4DB2-BD59-A6C34878D82A}">
                    <a16:rowId xmlns:a16="http://schemas.microsoft.com/office/drawing/2014/main" val="1306347033"/>
                  </a:ext>
                </a:extLst>
              </a:tr>
              <a:tr h="409169">
                <a:tc>
                  <a:txBody>
                    <a:bodyPr/>
                    <a:lstStyle/>
                    <a:p>
                      <a:r>
                        <a:rPr lang="en-NZ" dirty="0"/>
                        <a:t>20</a:t>
                      </a:r>
                    </a:p>
                  </a:txBody>
                  <a:tcPr/>
                </a:tc>
                <a:tc>
                  <a:txBody>
                    <a:bodyPr/>
                    <a:lstStyle/>
                    <a:p>
                      <a:r>
                        <a:rPr lang="en-NZ" dirty="0"/>
                        <a:t>Implement Scoring and Leader</a:t>
                      </a:r>
                      <a:r>
                        <a:rPr lang="en-NZ" baseline="0" dirty="0"/>
                        <a:t> Board with Azure</a:t>
                      </a:r>
                      <a:endParaRPr lang="en-NZ" dirty="0"/>
                    </a:p>
                  </a:txBody>
                  <a:tcPr/>
                </a:tc>
                <a:extLst>
                  <a:ext uri="{0D108BD9-81ED-4DB2-BD59-A6C34878D82A}">
                    <a16:rowId xmlns:a16="http://schemas.microsoft.com/office/drawing/2014/main" val="3301565288"/>
                  </a:ext>
                </a:extLst>
              </a:tr>
              <a:tr h="409169">
                <a:tc>
                  <a:txBody>
                    <a:bodyPr/>
                    <a:lstStyle/>
                    <a:p>
                      <a:r>
                        <a:rPr lang="en-NZ" b="1" dirty="0"/>
                        <a:t>50</a:t>
                      </a:r>
                    </a:p>
                  </a:txBody>
                  <a:tcPr/>
                </a:tc>
                <a:tc>
                  <a:txBody>
                    <a:bodyPr/>
                    <a:lstStyle/>
                    <a:p>
                      <a:r>
                        <a:rPr lang="en-NZ" b="1" dirty="0"/>
                        <a:t>BREAK</a:t>
                      </a:r>
                    </a:p>
                  </a:txBody>
                  <a:tcPr/>
                </a:tc>
                <a:extLst>
                  <a:ext uri="{0D108BD9-81ED-4DB2-BD59-A6C34878D82A}">
                    <a16:rowId xmlns:a16="http://schemas.microsoft.com/office/drawing/2014/main" val="533326982"/>
                  </a:ext>
                </a:extLst>
              </a:tr>
              <a:tr h="409169">
                <a:tc>
                  <a:txBody>
                    <a:bodyPr/>
                    <a:lstStyle/>
                    <a:p>
                      <a:r>
                        <a:rPr lang="en-NZ" b="0" dirty="0"/>
                        <a:t>00</a:t>
                      </a:r>
                    </a:p>
                  </a:txBody>
                  <a:tcPr/>
                </a:tc>
                <a:tc>
                  <a:txBody>
                    <a:bodyPr/>
                    <a:lstStyle/>
                    <a:p>
                      <a:r>
                        <a:rPr lang="en-NZ" b="0" dirty="0"/>
                        <a:t>Facebook</a:t>
                      </a:r>
                      <a:r>
                        <a:rPr lang="en-NZ" b="0" baseline="0" dirty="0"/>
                        <a:t> Integration</a:t>
                      </a:r>
                      <a:endParaRPr lang="en-NZ" b="0" dirty="0"/>
                    </a:p>
                  </a:txBody>
                  <a:tcPr/>
                </a:tc>
                <a:extLst>
                  <a:ext uri="{0D108BD9-81ED-4DB2-BD59-A6C34878D82A}">
                    <a16:rowId xmlns:a16="http://schemas.microsoft.com/office/drawing/2014/main" val="1073771283"/>
                  </a:ext>
                </a:extLst>
              </a:tr>
              <a:tr h="409169">
                <a:tc>
                  <a:txBody>
                    <a:bodyPr/>
                    <a:lstStyle/>
                    <a:p>
                      <a:r>
                        <a:rPr lang="en-NZ" b="0" dirty="0"/>
                        <a:t>30</a:t>
                      </a:r>
                    </a:p>
                  </a:txBody>
                  <a:tcPr/>
                </a:tc>
                <a:tc>
                  <a:txBody>
                    <a:bodyPr/>
                    <a:lstStyle/>
                    <a:p>
                      <a:r>
                        <a:rPr lang="en-NZ" b="0" dirty="0"/>
                        <a:t>Publish game</a:t>
                      </a:r>
                    </a:p>
                  </a:txBody>
                  <a:tcPr/>
                </a:tc>
                <a:extLst>
                  <a:ext uri="{0D108BD9-81ED-4DB2-BD59-A6C34878D82A}">
                    <a16:rowId xmlns:a16="http://schemas.microsoft.com/office/drawing/2014/main" val="3413468382"/>
                  </a:ext>
                </a:extLst>
              </a:tr>
              <a:tr h="409169">
                <a:tc>
                  <a:txBody>
                    <a:bodyPr/>
                    <a:lstStyle/>
                    <a:p>
                      <a:r>
                        <a:rPr lang="en-NZ" b="0" dirty="0"/>
                        <a:t>45</a:t>
                      </a:r>
                    </a:p>
                  </a:txBody>
                  <a:tcPr/>
                </a:tc>
                <a:tc>
                  <a:txBody>
                    <a:bodyPr/>
                    <a:lstStyle/>
                    <a:p>
                      <a:r>
                        <a:rPr lang="en-NZ" b="0" dirty="0"/>
                        <a:t>Recap and</a:t>
                      </a:r>
                      <a:r>
                        <a:rPr lang="en-NZ" b="0" baseline="0" dirty="0"/>
                        <a:t> Future-looking</a:t>
                      </a:r>
                      <a:endParaRPr lang="en-NZ" b="0" dirty="0"/>
                    </a:p>
                  </a:txBody>
                  <a:tcPr/>
                </a:tc>
                <a:extLst>
                  <a:ext uri="{0D108BD9-81ED-4DB2-BD59-A6C34878D82A}">
                    <a16:rowId xmlns:a16="http://schemas.microsoft.com/office/drawing/2014/main" val="2236564212"/>
                  </a:ext>
                </a:extLst>
              </a:tr>
              <a:tr h="409169">
                <a:tc>
                  <a:txBody>
                    <a:bodyPr/>
                    <a:lstStyle/>
                    <a:p>
                      <a:r>
                        <a:rPr lang="en-NZ" b="1" dirty="0"/>
                        <a:t>55</a:t>
                      </a:r>
                    </a:p>
                  </a:txBody>
                  <a:tcPr/>
                </a:tc>
                <a:tc>
                  <a:txBody>
                    <a:bodyPr/>
                    <a:lstStyle/>
                    <a:p>
                      <a:r>
                        <a:rPr lang="en-NZ" b="1" dirty="0"/>
                        <a:t>END</a:t>
                      </a:r>
                    </a:p>
                  </a:txBody>
                  <a:tcPr/>
                </a:tc>
                <a:extLst>
                  <a:ext uri="{0D108BD9-81ED-4DB2-BD59-A6C34878D82A}">
                    <a16:rowId xmlns:a16="http://schemas.microsoft.com/office/drawing/2014/main" val="3288101836"/>
                  </a:ext>
                </a:extLst>
              </a:tr>
            </a:tbl>
          </a:graphicData>
        </a:graphic>
      </p:graphicFrame>
    </p:spTree>
    <p:extLst>
      <p:ext uri="{BB962C8B-B14F-4D97-AF65-F5344CB8AC3E}">
        <p14:creationId xmlns:p14="http://schemas.microsoft.com/office/powerpoint/2010/main" val="4029390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352944" cy="2387600"/>
          </a:xfrm>
        </p:spPr>
        <p:txBody>
          <a:bodyPr>
            <a:normAutofit/>
          </a:bodyPr>
          <a:lstStyle/>
          <a:p>
            <a:pPr lvl="0"/>
            <a:r>
              <a:rPr lang="en-NZ" sz="6000" b="1" spc="-100" dirty="0">
                <a:solidFill>
                  <a:srgbClr val="7030A0"/>
                </a:solidFill>
                <a:latin typeface="Segoe UI Light" pitchFamily="34" charset="0"/>
              </a:rPr>
              <a:t>Microsoft Student Accelerator</a:t>
            </a:r>
            <a:endParaRPr lang="en-US" dirty="0"/>
          </a:p>
        </p:txBody>
      </p:sp>
      <p:sp>
        <p:nvSpPr>
          <p:cNvPr id="3" name="Subtitle 2"/>
          <p:cNvSpPr>
            <a:spLocks noGrp="1"/>
          </p:cNvSpPr>
          <p:nvPr>
            <p:ph type="subTitle" idx="1"/>
          </p:nvPr>
        </p:nvSpPr>
        <p:spPr/>
        <p:txBody>
          <a:bodyPr/>
          <a:lstStyle/>
          <a:p>
            <a:r>
              <a:rPr lang="en-US" dirty="0">
                <a:solidFill>
                  <a:srgbClr val="7030A0"/>
                </a:solidFill>
              </a:rPr>
              <a:t>Inspire. Develop. Innovate.</a:t>
            </a:r>
          </a:p>
        </p:txBody>
      </p:sp>
    </p:spTree>
    <p:extLst>
      <p:ext uri="{BB962C8B-B14F-4D97-AF65-F5344CB8AC3E}">
        <p14:creationId xmlns:p14="http://schemas.microsoft.com/office/powerpoint/2010/main" val="453009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Develop.</a:t>
            </a:r>
          </a:p>
        </p:txBody>
      </p:sp>
      <p:sp>
        <p:nvSpPr>
          <p:cNvPr id="3" name="Content Placeholder 2"/>
          <p:cNvSpPr>
            <a:spLocks noGrp="1"/>
          </p:cNvSpPr>
          <p:nvPr>
            <p:ph idx="1"/>
          </p:nvPr>
        </p:nvSpPr>
        <p:spPr>
          <a:xfrm>
            <a:off x="837982" y="1424825"/>
            <a:ext cx="10512862" cy="4260273"/>
          </a:xfrm>
        </p:spPr>
        <p:txBody>
          <a:bodyPr/>
          <a:lstStyle/>
          <a:p>
            <a:pPr>
              <a:lnSpc>
                <a:spcPct val="200000"/>
              </a:lnSpc>
            </a:pPr>
            <a:r>
              <a:rPr lang="en-US" dirty="0"/>
              <a:t>Tertiary Students</a:t>
            </a:r>
          </a:p>
          <a:p>
            <a:pPr>
              <a:lnSpc>
                <a:spcPct val="200000"/>
              </a:lnSpc>
            </a:pPr>
            <a:r>
              <a:rPr lang="en-US" dirty="0"/>
              <a:t>Across the Academic Year</a:t>
            </a:r>
          </a:p>
          <a:p>
            <a:pPr>
              <a:lnSpc>
                <a:spcPct val="200000"/>
              </a:lnSpc>
            </a:pPr>
            <a:r>
              <a:rPr lang="en-US" dirty="0"/>
              <a:t>Deep-dive Technical Workshops</a:t>
            </a:r>
          </a:p>
          <a:p>
            <a:pPr>
              <a:lnSpc>
                <a:spcPct val="200000"/>
              </a:lnSpc>
            </a:pPr>
            <a:r>
              <a:rPr lang="en-US" dirty="0"/>
              <a:t>10-week Industry Placement</a:t>
            </a:r>
          </a:p>
        </p:txBody>
      </p:sp>
      <p:sp>
        <p:nvSpPr>
          <p:cNvPr id="4" name="Subtitle 2"/>
          <p:cNvSpPr txBox="1">
            <a:spLocks/>
          </p:cNvSpPr>
          <p:nvPr/>
        </p:nvSpPr>
        <p:spPr>
          <a:xfrm>
            <a:off x="9579439" y="5606190"/>
            <a:ext cx="2609386" cy="422058"/>
          </a:xfrm>
          <a:prstGeom prst="rect">
            <a:avLst/>
          </a:prstGeom>
        </p:spPr>
        <p:txBody>
          <a:bodyPr>
            <a:normAutofit fontScale="70000" lnSpcReduction="20000"/>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4100" b="1" i="0" u="none" strike="noStrike" kern="1200" cap="none" spc="0" normalizeH="0" baseline="0" noProof="0" dirty="0">
                <a:ln>
                  <a:noFill/>
                </a:ln>
                <a:solidFill>
                  <a:srgbClr val="7030A0"/>
                </a:solidFill>
                <a:effectLst/>
                <a:uLnTx/>
                <a:uFillTx/>
                <a:latin typeface="Segoe UI Light"/>
                <a:ea typeface="+mn-ea"/>
                <a:cs typeface="+mn-cs"/>
              </a:rPr>
              <a:t>http://msa.ms/</a:t>
            </a:r>
            <a:endParaRPr kumimoji="0" lang="en-US" sz="2199" b="0" i="0" u="none" strike="noStrike" kern="1200" cap="none" spc="0" normalizeH="0" baseline="0" noProof="0" dirty="0">
              <a:ln>
                <a:noFill/>
              </a:ln>
              <a:solidFill>
                <a:srgbClr val="7030A0"/>
              </a:solidFill>
              <a:effectLst/>
              <a:uLnTx/>
              <a:uFillTx/>
              <a:latin typeface="Segoe UI Light"/>
              <a:ea typeface="+mn-ea"/>
              <a:cs typeface="+mn-cs"/>
            </a:endParaRPr>
          </a:p>
        </p:txBody>
      </p:sp>
    </p:spTree>
    <p:extLst>
      <p:ext uri="{BB962C8B-B14F-4D97-AF65-F5344CB8AC3E}">
        <p14:creationId xmlns:p14="http://schemas.microsoft.com/office/powerpoint/2010/main" val="4120731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 t="33009" r="1" b="42540"/>
          <a:stretch/>
        </p:blipFill>
        <p:spPr>
          <a:xfrm>
            <a:off x="1891794" y="512954"/>
            <a:ext cx="8278119" cy="5834105"/>
          </a:xfrm>
          <a:prstGeom prst="rect">
            <a:avLst/>
          </a:prstGeom>
        </p:spPr>
      </p:pic>
    </p:spTree>
    <p:extLst>
      <p:ext uri="{BB962C8B-B14F-4D97-AF65-F5344CB8AC3E}">
        <p14:creationId xmlns:p14="http://schemas.microsoft.com/office/powerpoint/2010/main" val="39925122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7030A0"/>
                </a:solidFill>
              </a:rPr>
              <a:t>Innovate.</a:t>
            </a:r>
          </a:p>
        </p:txBody>
      </p:sp>
      <p:sp>
        <p:nvSpPr>
          <p:cNvPr id="3" name="Content Placeholder 2"/>
          <p:cNvSpPr>
            <a:spLocks noGrp="1"/>
          </p:cNvSpPr>
          <p:nvPr>
            <p:ph idx="1"/>
          </p:nvPr>
        </p:nvSpPr>
        <p:spPr>
          <a:xfrm>
            <a:off x="837982" y="1424825"/>
            <a:ext cx="10512862" cy="4260273"/>
          </a:xfrm>
        </p:spPr>
        <p:txBody>
          <a:bodyPr/>
          <a:lstStyle/>
          <a:p>
            <a:pPr>
              <a:lnSpc>
                <a:spcPct val="200000"/>
              </a:lnSpc>
            </a:pPr>
            <a:r>
              <a:rPr lang="en-US" dirty="0"/>
              <a:t>Tertiary and High School Students</a:t>
            </a:r>
          </a:p>
          <a:p>
            <a:pPr>
              <a:lnSpc>
                <a:spcPct val="200000"/>
              </a:lnSpc>
            </a:pPr>
            <a:r>
              <a:rPr lang="en-US" dirty="0"/>
              <a:t>Innovation International Student Competition</a:t>
            </a:r>
          </a:p>
          <a:p>
            <a:pPr>
              <a:lnSpc>
                <a:spcPct val="200000"/>
              </a:lnSpc>
            </a:pPr>
            <a:r>
              <a:rPr lang="en-US" dirty="0"/>
              <a:t>Industry Mentoring</a:t>
            </a:r>
          </a:p>
          <a:p>
            <a:pPr>
              <a:lnSpc>
                <a:spcPct val="200000"/>
              </a:lnSpc>
            </a:pPr>
            <a:r>
              <a:rPr lang="en-US" dirty="0"/>
              <a:t>National Top Prizes</a:t>
            </a:r>
          </a:p>
        </p:txBody>
      </p:sp>
      <p:sp>
        <p:nvSpPr>
          <p:cNvPr id="4" name="Subtitle 2"/>
          <p:cNvSpPr txBox="1">
            <a:spLocks/>
          </p:cNvSpPr>
          <p:nvPr/>
        </p:nvSpPr>
        <p:spPr>
          <a:xfrm>
            <a:off x="8318811" y="5573332"/>
            <a:ext cx="4103648" cy="403721"/>
          </a:xfrm>
          <a:prstGeom prst="rect">
            <a:avLst/>
          </a:prstGeom>
        </p:spPr>
        <p:txBody>
          <a:bodyPr>
            <a:normAutofit fontScale="62500" lnSpcReduction="20000"/>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marR="0" lvl="0" indent="0" algn="l" defTabSz="914180" rtl="0" eaLnBrk="1" fontAlgn="auto" latinLnBrk="0" hangingPunct="1">
              <a:lnSpc>
                <a:spcPct val="90000"/>
              </a:lnSpc>
              <a:spcBef>
                <a:spcPct val="20000"/>
              </a:spcBef>
              <a:spcAft>
                <a:spcPts val="0"/>
              </a:spcAft>
              <a:buClr>
                <a:srgbClr val="FFFFFF"/>
              </a:buClr>
              <a:buSzPct val="90000"/>
              <a:buFont typeface="Wingdings" panose="05000000000000000000" pitchFamily="2" charset="2"/>
              <a:buNone/>
              <a:tabLst/>
              <a:defRPr/>
            </a:pPr>
            <a:r>
              <a:rPr kumimoji="0" lang="en-US" sz="4100" b="1" i="0" u="none" strike="noStrike" kern="1200" cap="none" spc="0" normalizeH="0" baseline="0" noProof="0" dirty="0">
                <a:ln>
                  <a:noFill/>
                </a:ln>
                <a:solidFill>
                  <a:srgbClr val="7030A0"/>
                </a:solidFill>
                <a:effectLst/>
                <a:uLnTx/>
                <a:uFillTx/>
                <a:latin typeface="Segoe UI Light"/>
                <a:ea typeface="+mn-ea"/>
                <a:cs typeface="+mn-cs"/>
              </a:rPr>
              <a:t>http://msa.ms/imaginecup</a:t>
            </a:r>
            <a:endParaRPr kumimoji="0" lang="en-US" sz="2199" b="0" i="0" u="none" strike="noStrike" kern="1200" cap="none" spc="0" normalizeH="0" baseline="0" noProof="0" dirty="0">
              <a:ln>
                <a:noFill/>
              </a:ln>
              <a:solidFill>
                <a:srgbClr val="7030A0"/>
              </a:solidFill>
              <a:effectLst/>
              <a:uLnTx/>
              <a:uFillTx/>
              <a:latin typeface="Segoe UI Light"/>
              <a:ea typeface="+mn-ea"/>
              <a:cs typeface="+mn-cs"/>
            </a:endParaRPr>
          </a:p>
        </p:txBody>
      </p:sp>
    </p:spTree>
    <p:extLst>
      <p:ext uri="{BB962C8B-B14F-4D97-AF65-F5344CB8AC3E}">
        <p14:creationId xmlns:p14="http://schemas.microsoft.com/office/powerpoint/2010/main" val="191582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938084" y="4048990"/>
            <a:ext cx="2182303" cy="1956956"/>
          </a:xfrm>
          <a:prstGeom prst="rect">
            <a:avLst/>
          </a:prstGeom>
        </p:spPr>
      </p:pic>
      <p:sp>
        <p:nvSpPr>
          <p:cNvPr id="2" name="Title 1"/>
          <p:cNvSpPr>
            <a:spLocks noGrp="1"/>
          </p:cNvSpPr>
          <p:nvPr>
            <p:ph type="title"/>
          </p:nvPr>
        </p:nvSpPr>
        <p:spPr>
          <a:xfrm>
            <a:off x="837982" y="256640"/>
            <a:ext cx="10512862" cy="1006475"/>
          </a:xfrm>
        </p:spPr>
        <p:txBody>
          <a:bodyPr/>
          <a:lstStyle/>
          <a:p>
            <a:r>
              <a:rPr lang="en-NZ" dirty="0"/>
              <a:t>Imagine Cup</a:t>
            </a:r>
          </a:p>
        </p:txBody>
      </p:sp>
      <p:sp>
        <p:nvSpPr>
          <p:cNvPr id="4" name="TextBox 3"/>
          <p:cNvSpPr txBox="1"/>
          <p:nvPr/>
        </p:nvSpPr>
        <p:spPr>
          <a:xfrm>
            <a:off x="2288476" y="5067915"/>
            <a:ext cx="6835698"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7030A0"/>
                </a:solidFill>
                <a:effectLst/>
                <a:uLnTx/>
                <a:uFillTx/>
                <a:latin typeface="Calibri" panose="020F0502020204030204" pitchFamily="34" charset="0"/>
                <a:ea typeface="Times New Roman" panose="02020603050405020304" pitchFamily="18" charset="0"/>
                <a:cs typeface="Times New Roman" panose="02020603050405020304" pitchFamily="18" charset="0"/>
              </a:rPr>
              <a:t>New Zealand Winner 2016 – Team Clove</a:t>
            </a:r>
            <a:endParaRPr kumimoji="0" lang="en-US" sz="3600" b="0" i="0" u="none" strike="noStrike" kern="0" cap="none" spc="0" normalizeH="0" baseline="0" noProof="0" dirty="0">
              <a:ln>
                <a:noFill/>
              </a:ln>
              <a:solidFill>
                <a:sysClr val="windowText" lastClr="000000"/>
              </a:solidFill>
              <a:effectLst/>
              <a:uLnTx/>
              <a:uFillTx/>
            </a:endParaRPr>
          </a:p>
        </p:txBody>
      </p:sp>
      <p:pic>
        <p:nvPicPr>
          <p:cNvPr id="6" name="Picture 5"/>
          <p:cNvPicPr>
            <a:picLocks noChangeAspect="1"/>
          </p:cNvPicPr>
          <p:nvPr/>
        </p:nvPicPr>
        <p:blipFill rotWithShape="1">
          <a:blip r:embed="rId3"/>
          <a:srcRect l="-130" t="13352" r="130" b="6290"/>
          <a:stretch/>
        </p:blipFill>
        <p:spPr>
          <a:xfrm>
            <a:off x="2440747" y="1341172"/>
            <a:ext cx="6486553" cy="3648686"/>
          </a:xfrm>
          <a:prstGeom prst="rect">
            <a:avLst/>
          </a:prstGeom>
        </p:spPr>
      </p:pic>
    </p:spTree>
    <p:extLst>
      <p:ext uri="{BB962C8B-B14F-4D97-AF65-F5344CB8AC3E}">
        <p14:creationId xmlns:p14="http://schemas.microsoft.com/office/powerpoint/2010/main" val="785308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 t="69930" r="1" b="9927"/>
          <a:stretch/>
        </p:blipFill>
        <p:spPr>
          <a:xfrm>
            <a:off x="2025608" y="936701"/>
            <a:ext cx="8278119" cy="4806177"/>
          </a:xfrm>
          <a:prstGeom prst="rect">
            <a:avLst/>
          </a:prstGeom>
        </p:spPr>
      </p:pic>
    </p:spTree>
    <p:extLst>
      <p:ext uri="{BB962C8B-B14F-4D97-AF65-F5344CB8AC3E}">
        <p14:creationId xmlns:p14="http://schemas.microsoft.com/office/powerpoint/2010/main" val="66509837"/>
      </p:ext>
    </p:extLst>
  </p:cSld>
  <p:clrMapOvr>
    <a:masterClrMapping/>
  </p:clrMapOvr>
  <p:transition>
    <p:fade/>
  </p:transition>
</p:sld>
</file>

<file path=ppt/theme/theme1.xml><?xml version="1.0" encoding="utf-8"?>
<a:theme xmlns:a="http://schemas.openxmlformats.org/drawingml/2006/main" name="VS11_Template_White_16x9_v02">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_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13.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4.xml><?xml version="1.0" encoding="utf-8"?>
<a:theme xmlns:a="http://schemas.openxmlformats.org/drawingml/2006/main" name="5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ccent Color Transition Slides">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VS11_Template_Light_16x9">
  <a:themeElements>
    <a:clrScheme name="MS Visual Basic">
      <a:dk1>
        <a:srgbClr val="000000"/>
      </a:dk1>
      <a:lt1>
        <a:srgbClr val="FFFFFF"/>
      </a:lt1>
      <a:dk2>
        <a:srgbClr val="3F3F3F"/>
      </a:dk2>
      <a:lt2>
        <a:srgbClr val="F2F2F2"/>
      </a:lt2>
      <a:accent1>
        <a:srgbClr val="442359"/>
      </a:accent1>
      <a:accent2>
        <a:srgbClr val="68217A"/>
      </a:accent2>
      <a:accent3>
        <a:srgbClr val="4668C5"/>
      </a:accent3>
      <a:accent4>
        <a:srgbClr val="0072C6"/>
      </a:accent4>
      <a:accent5>
        <a:srgbClr val="7FBA00"/>
      </a:accent5>
      <a:accent6>
        <a:srgbClr val="BAD80A"/>
      </a:accent6>
      <a:hlink>
        <a:srgbClr val="0054A6"/>
      </a:hlink>
      <a:folHlink>
        <a:srgbClr val="0054A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defTabSz="914099" fontAlgn="base">
          <a:lnSpc>
            <a:spcPct val="90000"/>
          </a:lnSpc>
          <a:spcBef>
            <a:spcPct val="0"/>
          </a:spcBef>
          <a:spcAft>
            <a:spcPct val="0"/>
          </a:spcAft>
          <a:defRPr sz="2200"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lnSpc>
            <a:spcPct val="90000"/>
          </a:lnSpc>
          <a:defRPr sz="3200" spc="-70" dirty="0" smtClean="0">
            <a:gradFill>
              <a:gsLst>
                <a:gs pos="0">
                  <a:schemeClr val="tx2"/>
                </a:gs>
                <a:gs pos="78000">
                  <a:schemeClr val="tx2"/>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Research_Faculty_Summit_16x9_Template">
  <a:themeElements>
    <a:clrScheme name="Custom 3">
      <a:dk1>
        <a:srgbClr val="000000"/>
      </a:dk1>
      <a:lt1>
        <a:srgbClr val="FFFFFF"/>
      </a:lt1>
      <a:dk2>
        <a:srgbClr val="00BCF2"/>
      </a:dk2>
      <a:lt2>
        <a:srgbClr val="ECF1F4"/>
      </a:lt2>
      <a:accent1>
        <a:srgbClr val="00BCF2"/>
      </a:accent1>
      <a:accent2>
        <a:srgbClr val="59CB12"/>
      </a:accent2>
      <a:accent3>
        <a:srgbClr val="68217A"/>
      </a:accent3>
      <a:accent4>
        <a:srgbClr val="BAD80A"/>
      </a:accent4>
      <a:accent5>
        <a:srgbClr val="00188F"/>
      </a:accent5>
      <a:accent6>
        <a:srgbClr val="FFB900"/>
      </a:accent6>
      <a:hlink>
        <a:srgbClr val="000000"/>
      </a:hlink>
      <a:folHlink>
        <a:srgbClr val="0000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MS Brand White 16-9_Dec-2013">
  <a:themeElements>
    <a:clrScheme name="Custom 12">
      <a:dk1>
        <a:srgbClr val="505050"/>
      </a:dk1>
      <a:lt1>
        <a:srgbClr val="FFFFFF"/>
      </a:lt1>
      <a:dk2>
        <a:srgbClr val="68217A"/>
      </a:dk2>
      <a:lt2>
        <a:srgbClr val="D2D2D2"/>
      </a:lt2>
      <a:accent1>
        <a:srgbClr val="68217A"/>
      </a:accent1>
      <a:accent2>
        <a:srgbClr val="008272"/>
      </a:accent2>
      <a:accent3>
        <a:srgbClr val="B4009E"/>
      </a:accent3>
      <a:accent4>
        <a:srgbClr val="0072C6"/>
      </a:accent4>
      <a:accent5>
        <a:srgbClr val="442359"/>
      </a:accent5>
      <a:accent6>
        <a:srgbClr val="002050"/>
      </a:accent6>
      <a:hlink>
        <a:srgbClr val="68217A"/>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MS Brand White 16-9_Dec-2013">
  <a:themeElements>
    <a:clrScheme name="KC_Internal-2">
      <a:dk1>
        <a:srgbClr val="505050"/>
      </a:dk1>
      <a:lt1>
        <a:srgbClr val="FFFFFF"/>
      </a:lt1>
      <a:dk2>
        <a:srgbClr val="002050"/>
      </a:dk2>
      <a:lt2>
        <a:srgbClr val="D2D2D2"/>
      </a:lt2>
      <a:accent1>
        <a:srgbClr val="002050"/>
      </a:accent1>
      <a:accent2>
        <a:srgbClr val="0072C6"/>
      </a:accent2>
      <a:accent3>
        <a:srgbClr val="008272"/>
      </a:accent3>
      <a:accent4>
        <a:srgbClr val="68217A"/>
      </a:accent4>
      <a:accent5>
        <a:srgbClr val="B4009E"/>
      </a:accent5>
      <a:accent6>
        <a:srgbClr val="00BCF2"/>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bg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 id="{05AFCEAE-1259-4F67-9D5D-DE408B4C1980}" vid="{47D79C49-39BC-4FA6-A545-CDB6C808616F}"/>
    </a:ext>
  </a:extLst>
</a:theme>
</file>

<file path=ppt/theme/theme8.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9.xml><?xml version="1.0" encoding="utf-8"?>
<a:theme xmlns:a="http://schemas.openxmlformats.org/drawingml/2006/main" name="Microsoft Story Nov 2015">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f90a3b6-08c8-4148-8fff-0427b40d8fc9">
      <Value>160</Value>
      <Value>159</Value>
    </TaxCatchAll>
    <ImageCreateDate xmlns="EB693DEA-2256-4DD9-8FF3-783287AC6516" xsi:nil="true"/>
    <ColorspaceTaxHTField0 xmlns="2f90a3b6-08c8-4148-8fff-0427b40d8fc9">
      <Terms xmlns="http://schemas.microsoft.com/office/infopath/2007/PartnerControls"/>
    </ColorspaceTaxHTField0>
    <EnclosureTypeTaxHTField0 xmlns="2f90a3b6-08c8-4148-8fff-0427b40d8fc9">
      <Terms xmlns="http://schemas.microsoft.com/office/infopath/2007/PartnerControls"/>
    </EnclosureTypeTaxHTField0>
    <MediaPlayLength xmlns="2f90a3b6-08c8-4148-8fff-0427b40d8fc9" xsi:nil="true"/>
    <VideoCodec xmlns="2f90a3b6-08c8-4148-8fff-0427b40d8fc9" xsi:nil="true"/>
    <ExifArtist xmlns="2f90a3b6-08c8-4148-8fff-0427b40d8fc9" xsi:nil="true"/>
    <ExifMake xmlns="2f90a3b6-08c8-4148-8fff-0427b40d8fc9" xsi:nil="true"/>
    <FlashFrameRate xmlns="2f90a3b6-08c8-4148-8fff-0427b40d8fc9" xsi:nil="true"/>
    <PhotoshopCopyrightNotice xmlns="2f90a3b6-08c8-4148-8fff-0427b40d8fc9" xsi:nil="true"/>
    <PhotoshopCopyrightStatusTaxHTField0 xmlns="2f90a3b6-08c8-4148-8fff-0427b40d8fc9">
      <Terms xmlns="http://schemas.microsoft.com/office/infopath/2007/PartnerControls"/>
    </PhotoshopCopyrightStatusTaxHTField0>
    <PublicationDate xmlns="2f90a3b6-08c8-4148-8fff-0427b40d8fc9">2012-07-11T20:27:09+00:00</PublicationDate>
    <SEOPrettyURL xmlns="2f90a3b6-08c8-4148-8fff-0427b40d8fc9" xsi:nil="true"/>
    <VerticalIndustryTaxHTField0 xmlns="2f90a3b6-08c8-4148-8fff-0427b40d8fc9">
      <Terms xmlns="http://schemas.microsoft.com/office/infopath/2007/PartnerControls"/>
    </VerticalIndustryTaxHTField0>
    <AssetURL xmlns="2f90a3b6-08c8-4148-8fff-0427b40d8fc9" xsi:nil="true"/>
    <Caption xmlns="2f90a3b6-08c8-4148-8fff-0427b40d8fc9" xsi:nil="true"/>
    <ExifFlashReturnStatusTaxHTField0 xmlns="2f90a3b6-08c8-4148-8fff-0427b40d8fc9">
      <Terms xmlns="http://schemas.microsoft.com/office/infopath/2007/PartnerControls"/>
    </ExifFlashReturnStatusTaxHTField0>
    <ExifISOSpeedRatings xmlns="2f90a3b6-08c8-4148-8fff-0427b40d8fc9" xsi:nil="true"/>
    <ProfileColorSpace xmlns="2f90a3b6-08c8-4148-8fff-0427b40d8fc9" xsi:nil="true"/>
    <SyndicationURL xmlns="2f90a3b6-08c8-4148-8fff-0427b40d8fc9" xsi:nil="true"/>
    <VideoFrameRate xmlns="2f90a3b6-08c8-4148-8fff-0427b40d8fc9" xsi:nil="true"/>
    <USBMODepartmentTaxHTField0 xmlns="2f90a3b6-08c8-4148-8fff-0427b40d8fc9">
      <Terms xmlns="http://schemas.microsoft.com/office/infopath/2007/PartnerControls"/>
    </USBMODepartmentTaxHTField0>
    <ExifExposureBias xmlns="2f90a3b6-08c8-4148-8fff-0427b40d8fc9" xsi:nil="true"/>
    <ExifFlashModeTaxHTField0 xmlns="2f90a3b6-08c8-4148-8fff-0427b40d8fc9">
      <Terms xmlns="http://schemas.microsoft.com/office/infopath/2007/PartnerControls"/>
    </ExifFlashModeTaxHTField0>
    <IndividualCustomerSegmentTaxHTField0 xmlns="2f90a3b6-08c8-4148-8fff-0427b40d8fc9">
      <Terms xmlns="http://schemas.microsoft.com/office/infopath/2007/PartnerControls"/>
    </IndividualCustomerSegmentTaxHTField0>
    <SEOMetaKeywords xmlns="2f90a3b6-08c8-4148-8fff-0427b40d8fc9" xsi:nil="true"/>
    <ExifCopyright xmlns="2f90a3b6-08c8-4148-8fff-0427b40d8fc9" xsi:nil="true"/>
    <ExifSubjectDistance xmlns="2f90a3b6-08c8-4148-8fff-0427b40d8fc9" xsi:nil="true"/>
    <LocaleTaxHTField0 xmlns="2f90a3b6-08c8-4148-8fff-0427b40d8fc9">
      <Terms xmlns="http://schemas.microsoft.com/office/infopath/2007/PartnerControls">
        <TermInfo xmlns="http://schemas.microsoft.com/office/infopath/2007/PartnerControls">
          <TermName xmlns="http://schemas.microsoft.com/office/infopath/2007/PartnerControls">en-us</TermName>
          <TermId xmlns="http://schemas.microsoft.com/office/infopath/2007/PartnerControls">d9a69bff-8288-4080-b994-75d8eae21b51</TermId>
        </TermInfo>
      </Terms>
    </LocaleTaxHTField0>
    <PhotoshopDateCreated xmlns="2f90a3b6-08c8-4148-8fff-0427b40d8fc9" xsi:nil="true"/>
    <VideoBitRate xmlns="2f90a3b6-08c8-4148-8fff-0427b40d8fc9" xsi:nil="true"/>
    <CountryTaxHTField0 xmlns="2f90a3b6-08c8-4148-8fff-0427b40d8fc9">
      <Terms xmlns="http://schemas.microsoft.com/office/infopath/2007/PartnerControls"/>
    </CountryTaxHTField0>
    <ExifExposureTime xmlns="2f90a3b6-08c8-4148-8fff-0427b40d8fc9" xsi:nil="true"/>
    <ExifMeteringModeTaxHTField0 xmlns="2f90a3b6-08c8-4148-8fff-0427b40d8fc9">
      <Terms xmlns="http://schemas.microsoft.com/office/infopath/2007/PartnerControls"/>
    </ExifMeteringModeTaxHTField0>
    <LCID xmlns="2f90a3b6-08c8-4148-8fff-0427b40d8fc9" xsi:nil="true"/>
    <PageCount xmlns="2f90a3b6-08c8-4148-8fff-0427b40d8fc9" xsi:nil="true"/>
    <VideoPreviewSize xmlns="2f90a3b6-08c8-4148-8fff-0427b40d8fc9" xsi:nil="true"/>
    <Dimensions xmlns="2f90a3b6-08c8-4148-8fff-0427b40d8fc9" xsi:nil="true"/>
    <ExifSoftware xmlns="2f90a3b6-08c8-4148-8fff-0427b40d8fc9" xsi:nil="true"/>
    <PartNo xmlns="2f90a3b6-08c8-4148-8fff-0427b40d8fc9" xsi:nil="true"/>
    <DevelopmentLanguageTaxHTField0 xmlns="2f90a3b6-08c8-4148-8fff-0427b40d8fc9">
      <Terms xmlns="http://schemas.microsoft.com/office/infopath/2007/PartnerControls"/>
    </DevelopmentLanguageTaxHTField0>
    <ProfileDescription xmlns="2f90a3b6-08c8-4148-8fff-0427b40d8fc9" xsi:nil="true"/>
    <ExifFlashRedEyeModeTaxHTField0 xmlns="2f90a3b6-08c8-4148-8fff-0427b40d8fc9">
      <Terms xmlns="http://schemas.microsoft.com/office/infopath/2007/PartnerControls"/>
    </ExifFlashRedEyeModeTaxHTField0>
    <FlashFrameCount xmlns="2f90a3b6-08c8-4148-8fff-0427b40d8fc9" xsi:nil="true"/>
    <HorizontalBusinessSolutionsTaxHTField0 xmlns="2f90a3b6-08c8-4148-8fff-0427b40d8fc9">
      <Terms xmlns="http://schemas.microsoft.com/office/infopath/2007/PartnerControls"/>
    </HorizontalBusinessSolutionsTaxHTField0>
    <ExifModel xmlns="2f90a3b6-08c8-4148-8fff-0427b40d8fc9" xsi:nil="true"/>
    <LegacyID xmlns="2f90a3b6-08c8-4148-8fff-0427b40d8fc9" xsi:nil="true"/>
    <SEOMetaTitle xmlns="2f90a3b6-08c8-4148-8fff-0427b40d8fc9" xsi:nil="true"/>
    <VideoFrames xmlns="2f90a3b6-08c8-4148-8fff-0427b40d8fc9" xsi:nil="true"/>
    <AssetTypeTaxHTField0 xmlns="2f90a3b6-08c8-4148-8fff-0427b40d8fc9">
      <Terms xmlns="http://schemas.microsoft.com/office/infopath/2007/PartnerControls">
        <TermInfo xmlns="http://schemas.microsoft.com/office/infopath/2007/PartnerControls">
          <TermName xmlns="http://schemas.microsoft.com/office/infopath/2007/PartnerControls">PPTX</TermName>
          <TermId xmlns="http://schemas.microsoft.com/office/infopath/2007/PartnerControls">3c2243da-72e9-4852-893e-968034205e3f</TermId>
        </TermInfo>
      </Terms>
    </AssetTypeTaxHTField0>
    <ExifFlashFunctionTaxHTField0 xmlns="2f90a3b6-08c8-4148-8fff-0427b40d8fc9">
      <Terms xmlns="http://schemas.microsoft.com/office/infopath/2007/PartnerControls"/>
    </ExifFlashFunctionTaxHTField0>
    <USBMOLanguageTaxHTField0 xmlns="2f90a3b6-08c8-4148-8fff-0427b40d8fc9">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a5ff94d2-1ec6-4a3d-91b6-499704bb2bfb</TermId>
        </TermInfo>
      </Terms>
    </USBMOLanguageTaxHTField0>
    <Syndicatable xmlns="2f90a3b6-08c8-4148-8fff-0427b40d8fc9">false</Syndicatable>
    <SyndicationEndDate xmlns="2f90a3b6-08c8-4148-8fff-0427b40d8fc9" xsi:nil="true"/>
    <ContentPurposeTaxHTField0 xmlns="2f90a3b6-08c8-4148-8fff-0427b40d8fc9">
      <Terms xmlns="http://schemas.microsoft.com/office/infopath/2007/PartnerControls"/>
    </ContentPurposeTaxHTField0>
    <ElementTypeTaxHTField0 xmlns="2f90a3b6-08c8-4148-8fff-0427b40d8fc9">
      <Terms xmlns="http://schemas.microsoft.com/office/infopath/2007/PartnerControls"/>
    </ElementTypeTaxHTField0>
    <ExifMaxApertureValue xmlns="2f90a3b6-08c8-4148-8fff-0427b40d8fc9" xsi:nil="true"/>
    <ImageColorScheme xmlns="2f90a3b6-08c8-4148-8fff-0427b40d8fc9" xsi:nil="true"/>
    <OrganizationalCustomerSegmentTaxHTField0 xmlns="2f90a3b6-08c8-4148-8fff-0427b40d8fc9">
      <Terms xmlns="http://schemas.microsoft.com/office/infopath/2007/PartnerControls"/>
    </OrganizationalCustomerSegmentTaxHTField0>
    <UTCOffset xmlns="2f90a3b6-08c8-4148-8fff-0427b40d8fc9" xsi:nil="true"/>
    <DistributionChannelTaxHTField0 xmlns="2f90a3b6-08c8-4148-8fff-0427b40d8fc9">
      <Terms xmlns="http://schemas.microsoft.com/office/infopath/2007/PartnerControls"/>
    </DistributionChannelTaxHTField0>
    <ExifExposureProgramTaxHTField0 xmlns="2f90a3b6-08c8-4148-8fff-0427b40d8fc9">
      <Terms xmlns="http://schemas.microsoft.com/office/infopath/2007/PartnerControls"/>
    </ExifExposureProgramTaxHTField0>
    <PhotoshopCaption xmlns="2f90a3b6-08c8-4148-8fff-0427b40d8fc9" xsi:nil="true"/>
    <Resolution xmlns="2f90a3b6-08c8-4148-8fff-0427b40d8fc9" xsi:nil="true"/>
    <ExifFlashFiredStatusTaxHTField0 xmlns="2f90a3b6-08c8-4148-8fff-0427b40d8fc9">
      <Terms xmlns="http://schemas.microsoft.com/office/infopath/2007/PartnerControls"/>
    </ExifFlashFiredStatusTaxHTField0>
    <ExifImageDescription xmlns="2f90a3b6-08c8-4148-8fff-0427b40d8fc9" xsi:nil="true"/>
    <GeographyTaxHTField0 xmlns="2f90a3b6-08c8-4148-8fff-0427b40d8fc9">
      <Terms xmlns="http://schemas.microsoft.com/office/infopath/2007/PartnerControls"/>
    </GeographyTaxHTField0>
    <SolutionTaxHTField0 xmlns="2f90a3b6-08c8-4148-8fff-0427b40d8fc9">
      <Terms xmlns="http://schemas.microsoft.com/office/infopath/2007/PartnerControls"/>
    </SolutionTaxHTField0>
    <USBMODescription xmlns="2f90a3b6-08c8-4148-8fff-0427b40d8fc9" xsi:nil="true"/>
    <ExifSensingMethodTaxHTField0 xmlns="2f90a3b6-08c8-4148-8fff-0427b40d8fc9">
      <Terms xmlns="http://schemas.microsoft.com/office/infopath/2007/PartnerControls"/>
    </ExifSensingMethodTaxHTField0>
    <JobRoleTaxHTField0 xmlns="2f90a3b6-08c8-4148-8fff-0427b40d8fc9">
      <Terms xmlns="http://schemas.microsoft.com/office/infopath/2007/PartnerControls"/>
    </JobRoleTaxHTField0>
    <SyndicationStartDate xmlns="2f90a3b6-08c8-4148-8fff-0427b40d8fc9" xsi:nil="true"/>
    <BitDepth xmlns="2f90a3b6-08c8-4148-8fff-0427b40d8fc9" xsi:nil="true"/>
    <DeletionDate xmlns="2f90a3b6-08c8-4148-8fff-0427b40d8fc9" xsi:nil="true"/>
    <ExifFNumber xmlns="2f90a3b6-08c8-4148-8fff-0427b40d8fc9" xsi:nil="true"/>
    <ExifFocalLength xmlns="2f90a3b6-08c8-4148-8fff-0427b40d8fc9" xsi:nil="true"/>
    <ProductsTaxHTField0 xmlns="2f90a3b6-08c8-4148-8fff-0427b40d8fc9">
      <Terms xmlns="http://schemas.microsoft.com/office/infopath/2007/PartnerControls"/>
    </ProductsTaxHTField0>
    <ProductAreaTaxHTField0 xmlns="2f90a3b6-08c8-4148-8fff-0427b40d8fc9">
      <Terms xmlns="http://schemas.microsoft.com/office/infopath/2007/PartnerControls"/>
    </ProductAreaTaxHTField0>
    <wic_System_Copyright xmlns="http://schemas.microsoft.com/sharepoint/v3/fields" xsi:nil="true"/>
    <OriginalCreator xmlns="2f90a3b6-08c8-4148-8fff-0427b40d8fc9" xsi:nil="true"/>
    <ExifApertureValue xmlns="2f90a3b6-08c8-4148-8fff-0427b40d8fc9" xsi:nil="true"/>
    <ExifDateTime xmlns="2f90a3b6-08c8-4148-8fff-0427b40d8fc9" xsi:nil="true"/>
    <ExifLightSourceTaxHTField0 xmlns="2f90a3b6-08c8-4148-8fff-0427b40d8fc9">
      <Terms xmlns="http://schemas.microsoft.com/office/infopath/2007/PartnerControls"/>
    </ExifLightSourceTaxHTField0>
    <ExifShutterSpeed xmlns="2f90a3b6-08c8-4148-8fff-0427b40d8fc9" xsi:nil="true"/>
    <ResponsibleGroup xmlns="2f90a3b6-08c8-4148-8fff-0427b40d8fc9" xsi:nil="true"/>
    <Comments xmlns="http://schemas.microsoft.com/sharepoint/v3" xsi:nil="true"/>
    <SEOMetaDescription xmlns="2f90a3b6-08c8-4148-8fff-0427b40d8fc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e5351508-46ca-4454-b07c-bc767568d5f1" ContentTypeId="0x0101009148F5A04DDD49CBA7127AADA5FB792B00AADE34325A8B49CDA8BB4DB53328F2140042A8F7EFA3D8428BA83C1DD618D41277" PreviousValue="false"/>
</file>

<file path=customXml/item4.xml><?xml version="1.0" encoding="utf-8"?>
<ct:contentTypeSchema xmlns:ct="http://schemas.microsoft.com/office/2006/metadata/contentType" xmlns:ma="http://schemas.microsoft.com/office/2006/metadata/properties/metaAttributes" ct:_="" ma:_="" ma:contentTypeName="MASS MediaBank Image" ma:contentTypeID="0x0101009148F5A04DDD49CBA7127AADA5FB792B00AADE34325A8B49CDA8BB4DB53328F2140042A8F7EFA3D8428BA83C1DD618D41277008B7D58F6637A6449A868D36ABEDD5D7D" ma:contentTypeVersion="1" ma:contentTypeDescription="Upload an image." ma:contentTypeScope="" ma:versionID="cf5d87ef76ae645aeecfd1524f32f789">
  <xsd:schema xmlns:xsd="http://www.w3.org/2001/XMLSchema" xmlns:xs="http://www.w3.org/2001/XMLSchema" xmlns:p="http://schemas.microsoft.com/office/2006/metadata/properties" xmlns:ns1="http://schemas.microsoft.com/sharepoint/v3" xmlns:ns2="EB693DEA-2256-4DD9-8FF3-783287AC6516" xmlns:ns3="http://schemas.microsoft.com/sharepoint/v3/fields" xmlns:ns4="2f90a3b6-08c8-4148-8fff-0427b40d8fc9" targetNamespace="http://schemas.microsoft.com/office/2006/metadata/properties" ma:root="true" ma:fieldsID="659fa2edc7c82f120babd68af08693e1" ns1:_="" ns2:_="" ns3:_="" ns4:_="">
    <xsd:import namespace="http://schemas.microsoft.com/sharepoint/v3"/>
    <xsd:import namespace="EB693DEA-2256-4DD9-8FF3-783287AC6516"/>
    <xsd:import namespace="http://schemas.microsoft.com/sharepoint/v3/fields"/>
    <xsd:import namespace="2f90a3b6-08c8-4148-8fff-0427b40d8fc9"/>
    <xsd:element name="properties">
      <xsd:complexType>
        <xsd:sequence>
          <xsd:element name="documentManagement">
            <xsd:complexType>
              <xsd:all>
                <xsd:element ref="ns1:FileRef" minOccurs="0"/>
                <xsd:element ref="ns1:File_x0020_Type" minOccurs="0"/>
                <xsd:element ref="ns1:HTML_x0020_File_x0020_Type" minOccurs="0"/>
                <xsd:element ref="ns1:FSObjType" minOccurs="0"/>
                <xsd:element ref="ns2:ThumbnailExists" minOccurs="0"/>
                <xsd:element ref="ns2:PreviewExists" minOccurs="0"/>
                <xsd:element ref="ns2:ImageWidth" minOccurs="0"/>
                <xsd:element ref="ns2:ImageHeight" minOccurs="0"/>
                <xsd:element ref="ns2:ImageCreateDate" minOccurs="0"/>
                <xsd:element ref="ns3:wic_System_Copyright" minOccurs="0"/>
                <xsd:element ref="ns4:AssetURL" minOccurs="0"/>
                <xsd:element ref="ns4:AssetTypeTaxHTField0" minOccurs="0"/>
                <xsd:element ref="ns4:TaxCatchAll" minOccurs="0"/>
                <xsd:element ref="ns4:TaxCatchAllLabel" minOccurs="0"/>
                <xsd:element ref="ns4:BitDepth" minOccurs="0"/>
                <xsd:element ref="ns4:Caption" minOccurs="0"/>
                <xsd:element ref="ns4:ColorspaceTaxHTField0" minOccurs="0"/>
                <xsd:element ref="ns1:Comments" minOccurs="0"/>
                <xsd:element ref="ns4:ContentPurposeTaxHTField0" minOccurs="0"/>
                <xsd:element ref="ns4:CountryTaxHTField0" minOccurs="0"/>
                <xsd:element ref="ns4:DeletionDate" minOccurs="0"/>
                <xsd:element ref="ns4:USBMODepartmentTaxHTField0" minOccurs="0"/>
                <xsd:element ref="ns4:USBMODescription" minOccurs="0"/>
                <xsd:element ref="ns4:DevelopmentLanguageTaxHTField0" minOccurs="0"/>
                <xsd:element ref="ns4:Dimensions" minOccurs="0"/>
                <xsd:element ref="ns4:DistributionChannelTaxHTField0" minOccurs="0"/>
                <xsd:element ref="ns4:ElementTypeTaxHTField0" minOccurs="0"/>
                <xsd:element ref="ns4:EnclosureTypeTaxHTField0" minOccurs="0"/>
                <xsd:element ref="ns4:ExifApertureValue" minOccurs="0"/>
                <xsd:element ref="ns4:ExifArtist" minOccurs="0"/>
                <xsd:element ref="ns4:ExifCopyright" minOccurs="0"/>
                <xsd:element ref="ns4:ExifDateTime" minOccurs="0"/>
                <xsd:element ref="ns4:ExifExposureBias" minOccurs="0"/>
                <xsd:element ref="ns4:ExifExposureProgramTaxHTField0" minOccurs="0"/>
                <xsd:element ref="ns4:ExifExposureTime" minOccurs="0"/>
                <xsd:element ref="ns4:ExifFNumber" minOccurs="0"/>
                <xsd:element ref="ns4:ExifFlashFiredStatusTaxHTField0" minOccurs="0"/>
                <xsd:element ref="ns4:ExifFlashFunctionTaxHTField0" minOccurs="0"/>
                <xsd:element ref="ns4:ExifFlashModeTaxHTField0" minOccurs="0"/>
                <xsd:element ref="ns4:ExifFlashRedEyeModeTaxHTField0" minOccurs="0"/>
                <xsd:element ref="ns4:ExifFlashReturnStatusTaxHTField0" minOccurs="0"/>
                <xsd:element ref="ns4:ExifFocalLength" minOccurs="0"/>
                <xsd:element ref="ns4:ExifImageDescription" minOccurs="0"/>
                <xsd:element ref="ns4:ExifISOSpeedRatings" minOccurs="0"/>
                <xsd:element ref="ns4:ExifLightSourceTaxHTField0" minOccurs="0"/>
                <xsd:element ref="ns4:ExifMake" minOccurs="0"/>
                <xsd:element ref="ns4:ExifMaxApertureValue" minOccurs="0"/>
                <xsd:element ref="ns4:ExifMeteringModeTaxHTField0" minOccurs="0"/>
                <xsd:element ref="ns4:ExifModel" minOccurs="0"/>
                <xsd:element ref="ns4:ExifSensingMethodTaxHTField0" minOccurs="0"/>
                <xsd:element ref="ns4:ExifShutterSpeed" minOccurs="0"/>
                <xsd:element ref="ns4:ExifSoftware" minOccurs="0"/>
                <xsd:element ref="ns4:ExifSubjectDistance" minOccurs="0"/>
                <xsd:element ref="ns4:FlashFrameCount" minOccurs="0"/>
                <xsd:element ref="ns4:FlashFrameRate" minOccurs="0"/>
                <xsd:element ref="ns4:GeographyTaxHTField0" minOccurs="0"/>
                <xsd:element ref="ns4:HorizontalBusinessSolutionsTaxHTField0" minOccurs="0"/>
                <xsd:element ref="ns4:ImageColorScheme" minOccurs="0"/>
                <xsd:element ref="ns4:IndividualCustomerSegmentTaxHTField0" minOccurs="0"/>
                <xsd:element ref="ns4:JobRoleTaxHTField0" minOccurs="0"/>
                <xsd:element ref="ns4:USBMOLanguageTaxHTField0" minOccurs="0"/>
                <xsd:element ref="ns4:LocaleTaxHTField0" minOccurs="0"/>
                <xsd:element ref="ns4:LCID" minOccurs="0"/>
                <xsd:element ref="ns4:LegacyID" minOccurs="0"/>
                <xsd:element ref="ns4:MediaPlayLength" minOccurs="0"/>
                <xsd:element ref="ns4:Syndicatable" minOccurs="0"/>
                <xsd:element ref="ns4:OrganizationalCustomerSegmentTaxHTField0" minOccurs="0"/>
                <xsd:element ref="ns4:OriginalCreator" minOccurs="0"/>
                <xsd:element ref="ns4:PageCount" minOccurs="0"/>
                <xsd:element ref="ns4:PartNo" minOccurs="0"/>
                <xsd:element ref="ns4:PhotoshopCaption" minOccurs="0"/>
                <xsd:element ref="ns4:PhotoshopCopyrightNotice" minOccurs="0"/>
                <xsd:element ref="ns4:PhotoshopCopyrightStatusTaxHTField0" minOccurs="0"/>
                <xsd:element ref="ns4:PhotoshopDateCreated" minOccurs="0"/>
                <xsd:element ref="ns4:ProductsTaxHTField0" minOccurs="0"/>
                <xsd:element ref="ns4:ProductAreaTaxHTField0" minOccurs="0"/>
                <xsd:element ref="ns4:ProfileColorSpace" minOccurs="0"/>
                <xsd:element ref="ns4:ProfileDescription" minOccurs="0"/>
                <xsd:element ref="ns4:PublicationDate" minOccurs="0"/>
                <xsd:element ref="ns4:Resolution" minOccurs="0"/>
                <xsd:element ref="ns4:ResponsibleGroup" minOccurs="0"/>
                <xsd:element ref="ns4:SEOMetaDescription" minOccurs="0"/>
                <xsd:element ref="ns4:SEOMetaKeywords" minOccurs="0"/>
                <xsd:element ref="ns4:SEOMetaTitle" minOccurs="0"/>
                <xsd:element ref="ns4:SEOPrettyURL" minOccurs="0"/>
                <xsd:element ref="ns4:SolutionTaxHTField0" minOccurs="0"/>
                <xsd:element ref="ns4:SyndicationEndDate" minOccurs="0"/>
                <xsd:element ref="ns4:SyndicationStartDate" minOccurs="0"/>
                <xsd:element ref="ns4:SyndicationURL" minOccurs="0"/>
                <xsd:element ref="ns4:UTCOffset" minOccurs="0"/>
                <xsd:element ref="ns4:VerticalIndustryTaxHTField0" minOccurs="0"/>
                <xsd:element ref="ns4:VideoBitRate" minOccurs="0"/>
                <xsd:element ref="ns4:VideoCodec" minOccurs="0"/>
                <xsd:element ref="ns4:VideoFrameRate" minOccurs="0"/>
                <xsd:element ref="ns4:VideoFrames" minOccurs="0"/>
                <xsd:element ref="ns4:VideoPreviewSiz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FileRef" ma:index="8" nillable="true" ma:displayName="URL Path" ma:hidden="true" ma:list="Docs" ma:internalName="FileRef" ma:readOnly="true" ma:showField="FullUrl">
      <xsd:simpleType>
        <xsd:restriction base="dms:Lookup"/>
      </xsd:simpleType>
    </xsd:element>
    <xsd:element name="File_x0020_Type" ma:index="9" nillable="true" ma:displayName="File Type" ma:hidden="true" ma:internalName="File_x0020_Type" ma:readOnly="true">
      <xsd:simpleType>
        <xsd:restriction base="dms:Text"/>
      </xsd:simpleType>
    </xsd:element>
    <xsd:element name="HTML_x0020_File_x0020_Type" ma:index="10" nillable="true" ma:displayName="HTML File Type" ma:hidden="true" ma:internalName="HTML_x0020_File_x0020_Type" ma:readOnly="true">
      <xsd:simpleType>
        <xsd:restriction base="dms:Text"/>
      </xsd:simpleType>
    </xsd:element>
    <xsd:element name="FSObjType" ma:index="11" nillable="true" ma:displayName="Item Type" ma:hidden="true" ma:list="Docs" ma:internalName="FSObjType" ma:readOnly="true" ma:showField="FSType">
      <xsd:simpleType>
        <xsd:restriction base="dms:Lookup"/>
      </xsd:simpleType>
    </xsd:element>
    <xsd:element name="Comments" ma:index="36" nillable="true" ma:displayName="Comments" ma:description="This optional 1,024-character field will be used for the storage of comments about the item. Comments will never be displayed in the rights/delivery management module or visible to end-users." ma:internalName="Comment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B693DEA-2256-4DD9-8FF3-783287AC6516" elementFormDefault="qualified">
    <xsd:import namespace="http://schemas.microsoft.com/office/2006/documentManagement/types"/>
    <xsd:import namespace="http://schemas.microsoft.com/office/infopath/2007/PartnerControls"/>
    <xsd:element name="ThumbnailExists" ma:index="18" nillable="true" ma:displayName="Thumbnail Exists" ma:default="FALSE" ma:hidden="true" ma:internalName="ThumbnailExists" ma:readOnly="true">
      <xsd:simpleType>
        <xsd:restriction base="dms:Boolean"/>
      </xsd:simpleType>
    </xsd:element>
    <xsd:element name="PreviewExists" ma:index="19" nillable="true" ma:displayName="Preview Exists" ma:default="FALSE" ma:hidden="true" ma:internalName="PreviewExists" ma:readOnly="true">
      <xsd:simpleType>
        <xsd:restriction base="dms:Boolean"/>
      </xsd:simpleType>
    </xsd:element>
    <xsd:element name="ImageWidth" ma:index="20" nillable="true" ma:displayName="Width" ma:internalName="ImageWidth" ma:readOnly="true">
      <xsd:simpleType>
        <xsd:restriction base="dms:Unknown"/>
      </xsd:simpleType>
    </xsd:element>
    <xsd:element name="ImageHeight" ma:index="22" nillable="true" ma:displayName="Height" ma:internalName="ImageHeight" ma:readOnly="true">
      <xsd:simpleType>
        <xsd:restriction base="dms:Unknown"/>
      </xsd:simpleType>
    </xsd:element>
    <xsd:element name="ImageCreateDate" ma:index="25" nillable="true" ma:displayName="Date Picture Taken" ma:format="DateTime" ma:hidden="true" ma:internalName="ImageCreat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wic_System_Copyright" ma:index="26" nillable="true" ma:displayName="Copyright" ma:internalName="wic_System_Copyright">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f90a3b6-08c8-4148-8fff-0427b40d8fc9" elementFormDefault="qualified">
    <xsd:import namespace="http://schemas.microsoft.com/office/2006/documentManagement/types"/>
    <xsd:import namespace="http://schemas.microsoft.com/office/infopath/2007/PartnerControls"/>
    <xsd:element name="AssetURL" ma:index="27" nillable="true" ma:displayName="AssetURL" ma:description="Store Asset URL" ma:hidden="true" ma:internalName="AssetURL" ma:readOnly="false">
      <xsd:simpleType>
        <xsd:restriction base="dms:Text"/>
      </xsd:simpleType>
    </xsd:element>
    <xsd:element name="AssetTypeTaxHTField0" ma:index="28" nillable="true" ma:taxonomy="true" ma:internalName="AssetTypeTaxHTField0" ma:taxonomyFieldName="AssetType" ma:displayName="Asset Type" ma:indexed="true" ma:fieldId="{cc4caa33-0d16-43ea-9719-c512681e8e46}" ma:sspId="e5351508-46ca-4454-b07c-bc767568d5f1" ma:termSetId="da266748-b29f-4b00-a502-3959c5f62da1" ma:anchorId="00000000-0000-0000-0000-000000000000" ma:open="false" ma:isKeyword="false">
      <xsd:complexType>
        <xsd:sequence>
          <xsd:element ref="pc:Terms" minOccurs="0" maxOccurs="1"/>
        </xsd:sequence>
      </xsd:complexType>
    </xsd:element>
    <xsd:element name="TaxCatchAll" ma:index="29" nillable="true" ma:displayName="Taxonomy Catch All Column" ma:hidden="true" ma:list="{689bf07b-aabd-4dc7-ab7d-d7e6a28a452d}" ma:internalName="TaxCatchAll" ma:showField="CatchAllData" ma:web="d144167a-be8c-473d-8a11-ea4625cfcf07">
      <xsd:complexType>
        <xsd:complexContent>
          <xsd:extension base="dms:MultiChoiceLookup">
            <xsd:sequence>
              <xsd:element name="Value" type="dms:Lookup" maxOccurs="unbounded" minOccurs="0" nillable="true"/>
            </xsd:sequence>
          </xsd:extension>
        </xsd:complexContent>
      </xsd:complexType>
    </xsd:element>
    <xsd:element name="TaxCatchAllLabel" ma:index="30" nillable="true" ma:displayName="Taxonomy Catch All Column1" ma:hidden="true" ma:list="{689bf07b-aabd-4dc7-ab7d-d7e6a28a452d}" ma:internalName="TaxCatchAllLabel" ma:readOnly="true" ma:showField="CatchAllDataLabel" ma:web="d144167a-be8c-473d-8a11-ea4625cfcf07">
      <xsd:complexType>
        <xsd:complexContent>
          <xsd:extension base="dms:MultiChoiceLookup">
            <xsd:sequence>
              <xsd:element name="Value" type="dms:Lookup" maxOccurs="unbounded" minOccurs="0" nillable="true"/>
            </xsd:sequence>
          </xsd:extension>
        </xsd:complexContent>
      </xsd:complexType>
    </xsd:element>
    <xsd:element name="BitDepth" ma:index="32" nillable="true" ma:displayName="Bit Depth" ma:default="" ma:description="A numeric value specified the bit depth of an uploaded image" ma:internalName="BitDepth">
      <xsd:simpleType>
        <xsd:restriction base="dms:Number"/>
      </xsd:simpleType>
    </xsd:element>
    <xsd:element name="Caption" ma:index="33" nillable="true" ma:displayName="Caption" ma:description="This 1,024-character field will be used to enter text describing a file. The caption could be used as part of a syndicated feed." ma:internalName="Caption">
      <xsd:simpleType>
        <xsd:restriction base="dms:Note"/>
      </xsd:simpleType>
    </xsd:element>
    <xsd:element name="ColorspaceTaxHTField0" ma:index="34" nillable="true" ma:taxonomy="true" ma:internalName="ColorspaceTaxHTField0" ma:taxonomyFieldName="Colorspace" ma:displayName="Colorspace" ma:fieldId="{ed389df4-0962-4599-bd50-ffe70adcdef8}" ma:sspId="e5351508-46ca-4454-b07c-bc767568d5f1" ma:termSetId="aa323b6c-8fe7-4bd5-947e-a986ff14bff6" ma:anchorId="00000000-0000-0000-0000-000000000000" ma:open="false" ma:isKeyword="false">
      <xsd:complexType>
        <xsd:sequence>
          <xsd:element ref="pc:Terms" minOccurs="0" maxOccurs="1"/>
        </xsd:sequence>
      </xsd:complexType>
    </xsd:element>
    <xsd:element name="ContentPurposeTaxHTField0" ma:index="37" nillable="true" ma:taxonomy="true" ma:internalName="ContentPurposeTaxHTField0" ma:taxonomyFieldName="ContentPurpose" ma:displayName="Content Purpose" ma:fieldId="{9d7db7fe-807d-4f7a-8764-ac9a6915cfad}" ma:sspId="e5351508-46ca-4454-b07c-bc767568d5f1" ma:termSetId="1fcf61db-bf66-4172-b659-aba6f5678e54" ma:anchorId="00000000-0000-0000-0000-000000000000" ma:open="false" ma:isKeyword="false">
      <xsd:complexType>
        <xsd:sequence>
          <xsd:element ref="pc:Terms" minOccurs="0" maxOccurs="1"/>
        </xsd:sequence>
      </xsd:complexType>
    </xsd:element>
    <xsd:element name="CountryTaxHTField0" ma:index="39" nillable="true" ma:taxonomy="true" ma:internalName="CountryTaxHTField0" ma:taxonomyFieldName="Country" ma:displayName="Country" ma:fieldId="{ccb73359-9cad-4d13-9fd9-2b49403b4704}" ma:taxonomyMulti="true" ma:sspId="e5351508-46ca-4454-b07c-bc767568d5f1" ma:termSetId="ce50c915-1805-4d5d-b9d3-c38aa6796716" ma:anchorId="00000000-0000-0000-0000-000000000000" ma:open="false" ma:isKeyword="false">
      <xsd:complexType>
        <xsd:sequence>
          <xsd:element ref="pc:Terms" minOccurs="0" maxOccurs="1"/>
        </xsd:sequence>
      </xsd:complexType>
    </xsd:element>
    <xsd:element name="DeletionDate" ma:index="41" nillable="true" ma:displayName="Deletion Date" ma:description="This is the date the item will be automatically deleted from the CMS/DAM. Deletion of the item from the CMS/DAM necessarily removes it from the MMM. By default, no Deletion Date will be specified." ma:internalName="DeletionDate">
      <xsd:simpleType>
        <xsd:restriction base="dms:DateTime"/>
      </xsd:simpleType>
    </xsd:element>
    <xsd:element name="USBMODepartmentTaxHTField0" ma:index="42" nillable="true" ma:taxonomy="true" ma:internalName="USBMODepartmentTaxHTField0" ma:taxonomyFieldName="USBMODepartment" ma:displayName="Department" ma:fieldId="{2e0234ea-ada7-4560-be11-2fb541d2b3b2}" ma:sspId="e5351508-46ca-4454-b07c-bc767568d5f1" ma:termSetId="47f28677-a427-4734-b2aa-08e4e7bd2e2f" ma:anchorId="00000000-0000-0000-0000-000000000000" ma:open="false" ma:isKeyword="false">
      <xsd:complexType>
        <xsd:sequence>
          <xsd:element ref="pc:Terms" minOccurs="0" maxOccurs="1"/>
        </xsd:sequence>
      </xsd:complexType>
    </xsd:element>
    <xsd:element name="USBMODescription" ma:index="44" nillable="true" ma:displayName="Description" ma:description="This 1,024-character field will be used to enter text describing a file. The description could be used as part of a syndicated feed." ma:internalName="USBMODescription">
      <xsd:simpleType>
        <xsd:restriction base="dms:Note"/>
      </xsd:simpleType>
    </xsd:element>
    <xsd:element name="DevelopmentLanguageTaxHTField0" ma:index="45" nillable="true" ma:taxonomy="true" ma:internalName="DevelopmentLanguageTaxHTField0" ma:taxonomyFieldName="DevelopmentLanguage" ma:displayName="Development Language" ma:fieldId="{9443e8c1-0167-4e8b-a49d-6f2a3d032c73}" ma:sspId="e5351508-46ca-4454-b07c-bc767568d5f1" ma:termSetId="956f7e1c-acff-487e-bea5-40f2ac018ac6" ma:anchorId="00000000-0000-0000-0000-000000000000" ma:open="false" ma:isKeyword="false">
      <xsd:complexType>
        <xsd:sequence>
          <xsd:element ref="pc:Terms" minOccurs="0" maxOccurs="1"/>
        </xsd:sequence>
      </xsd:complexType>
    </xsd:element>
    <xsd:element name="Dimensions" ma:index="47" nillable="true" ma:displayName="Dimensions (pixels)" ma:description="An 'a' x 'b' description, in pixels, of the size of a digital asset. The 'a' will correspond with the x dimension on embedding, the 'b' will correspond with the y dimension on embedding." ma:internalName="Dimensions">
      <xsd:simpleType>
        <xsd:restriction base="dms:Text"/>
      </xsd:simpleType>
    </xsd:element>
    <xsd:element name="DistributionChannelTaxHTField0" ma:index="48" nillable="true" ma:taxonomy="true" ma:internalName="DistributionChannelTaxHTField0" ma:taxonomyFieldName="DistributionChannel" ma:displayName="Distribution Channel" ma:fieldId="{983f1b6f-2353-4251-aedb-c8cecc391819}" ma:sspId="e5351508-46ca-4454-b07c-bc767568d5f1" ma:termSetId="a57e7f03-b41b-4c46-9bb1-6e81edfcadfb" ma:anchorId="00000000-0000-0000-0000-000000000000" ma:open="false" ma:isKeyword="false">
      <xsd:complexType>
        <xsd:sequence>
          <xsd:element ref="pc:Terms" minOccurs="0" maxOccurs="1"/>
        </xsd:sequence>
      </xsd:complexType>
    </xsd:element>
    <xsd:element name="ElementTypeTaxHTField0" ma:index="50" nillable="true" ma:taxonomy="true" ma:internalName="ElementTypeTaxHTField0" ma:taxonomyFieldName="ElementType" ma:displayName="Element Type" ma:fieldId="{bbf38831-a53c-4227-b8de-8d46d25befdb}" ma:sspId="e5351508-46ca-4454-b07c-bc767568d5f1" ma:termSetId="c51e8246-3191-4210-8b39-719aa1ab2f1f" ma:anchorId="00000000-0000-0000-0000-000000000000" ma:open="false" ma:isKeyword="false">
      <xsd:complexType>
        <xsd:sequence>
          <xsd:element ref="pc:Terms" minOccurs="0" maxOccurs="1"/>
        </xsd:sequence>
      </xsd:complexType>
    </xsd:element>
    <xsd:element name="EnclosureTypeTaxHTField0" ma:index="52" nillable="true" ma:taxonomy="true" ma:internalName="EnclosureTypeTaxHTField0" ma:taxonomyFieldName="EnclosureType" ma:displayName="Enclosure Type" ma:fieldId="{5bbf5d0b-78cf-4f2f-9437-1d5f23b17704}" ma:sspId="e5351508-46ca-4454-b07c-bc767568d5f1" ma:termSetId="f014b166-7374-4898-a6c1-9ab5ee9ec5a6" ma:anchorId="00000000-0000-0000-0000-000000000000" ma:open="false" ma:isKeyword="false">
      <xsd:complexType>
        <xsd:sequence>
          <xsd:element ref="pc:Terms" minOccurs="0" maxOccurs="1"/>
        </xsd:sequence>
      </xsd:complexType>
    </xsd:element>
    <xsd:element name="ExifApertureValue" ma:index="54" nillable="true" ma:displayName="Exif Aperture Value" ma:internalName="ExifApertureValue">
      <xsd:simpleType>
        <xsd:restriction base="dms:Text"/>
      </xsd:simpleType>
    </xsd:element>
    <xsd:element name="ExifArtist" ma:index="55" nillable="true" ma:displayName="Exif Artist" ma:internalName="ExifArtist">
      <xsd:simpleType>
        <xsd:restriction base="dms:Text"/>
      </xsd:simpleType>
    </xsd:element>
    <xsd:element name="ExifCopyright" ma:index="56" nillable="true" ma:displayName="Exif Copyright" ma:internalName="ExifCopyright">
      <xsd:simpleType>
        <xsd:restriction base="dms:Note"/>
      </xsd:simpleType>
    </xsd:element>
    <xsd:element name="ExifDateTime" ma:index="57" nillable="true" ma:displayName="Exif Date/Time" ma:internalName="ExifDateTime">
      <xsd:simpleType>
        <xsd:restriction base="dms:DateTime"/>
      </xsd:simpleType>
    </xsd:element>
    <xsd:element name="ExifExposureBias" ma:index="58" nillable="true" ma:displayName="Exif Exposure Bias" ma:internalName="ExifExposureBias">
      <xsd:simpleType>
        <xsd:restriction base="dms:Text"/>
      </xsd:simpleType>
    </xsd:element>
    <xsd:element name="ExifExposureProgramTaxHTField0" ma:index="59" nillable="true" ma:taxonomy="true" ma:internalName="ExifExposureProgramTaxHTField0" ma:taxonomyFieldName="ExifExposureProgram" ma:displayName="Exif Exposure Program" ma:fieldId="{ddde25e8-649e-42bb-aad2-9aa42631c8e3}" ma:sspId="e5351508-46ca-4454-b07c-bc767568d5f1" ma:termSetId="3d299a8e-f306-47c7-9a3b-f4b99152d7f0" ma:anchorId="00000000-0000-0000-0000-000000000000" ma:open="false" ma:isKeyword="false">
      <xsd:complexType>
        <xsd:sequence>
          <xsd:element ref="pc:Terms" minOccurs="0" maxOccurs="1"/>
        </xsd:sequence>
      </xsd:complexType>
    </xsd:element>
    <xsd:element name="ExifExposureTime" ma:index="61" nillable="true" ma:displayName="Exif Exposure Time (secs)" ma:internalName="ExifExposureTime">
      <xsd:simpleType>
        <xsd:restriction base="dms:Text"/>
      </xsd:simpleType>
    </xsd:element>
    <xsd:element name="ExifFNumber" ma:index="62" nillable="true" ma:displayName="Exif F Number" ma:internalName="ExifFNumber">
      <xsd:simpleType>
        <xsd:restriction base="dms:Text"/>
      </xsd:simpleType>
    </xsd:element>
    <xsd:element name="ExifFlashFiredStatusTaxHTField0" ma:index="63" nillable="true" ma:taxonomy="true" ma:internalName="ExifFlashFiredStatusTaxHTField0" ma:taxonomyFieldName="ExifFlashFiredStatus" ma:displayName="Exif Flash Fired Status" ma:fieldId="{7eaf37a7-3a9a-4741-bcec-5a33b4a85126}" ma:sspId="e5351508-46ca-4454-b07c-bc767568d5f1" ma:termSetId="9701e068-a386-4d19-a1cc-8591fef293bb" ma:anchorId="00000000-0000-0000-0000-000000000000" ma:open="false" ma:isKeyword="false">
      <xsd:complexType>
        <xsd:sequence>
          <xsd:element ref="pc:Terms" minOccurs="0" maxOccurs="1"/>
        </xsd:sequence>
      </xsd:complexType>
    </xsd:element>
    <xsd:element name="ExifFlashFunctionTaxHTField0" ma:index="65" nillable="true" ma:taxonomy="true" ma:internalName="ExifFlashFunctionTaxHTField0" ma:taxonomyFieldName="ExifFlashFunction" ma:displayName="Exif Flash Function" ma:fieldId="{b6e1d613-fcef-473c-a776-1ee808475336}" ma:sspId="e5351508-46ca-4454-b07c-bc767568d5f1" ma:termSetId="9c882a45-9e47-4ef9-b176-a8272b58cd29" ma:anchorId="00000000-0000-0000-0000-000000000000" ma:open="false" ma:isKeyword="false">
      <xsd:complexType>
        <xsd:sequence>
          <xsd:element ref="pc:Terms" minOccurs="0" maxOccurs="1"/>
        </xsd:sequence>
      </xsd:complexType>
    </xsd:element>
    <xsd:element name="ExifFlashModeTaxHTField0" ma:index="67" nillable="true" ma:taxonomy="true" ma:internalName="ExifFlashModeTaxHTField0" ma:taxonomyFieldName="ExifFlashMode" ma:displayName="Exif Flash Mode" ma:fieldId="{52446ffe-0476-4e62-beee-fb994ee4f093}" ma:sspId="e5351508-46ca-4454-b07c-bc767568d5f1" ma:termSetId="690d464e-c60a-426f-9b92-f6d438817c9a" ma:anchorId="00000000-0000-0000-0000-000000000000" ma:open="false" ma:isKeyword="false">
      <xsd:complexType>
        <xsd:sequence>
          <xsd:element ref="pc:Terms" minOccurs="0" maxOccurs="1"/>
        </xsd:sequence>
      </xsd:complexType>
    </xsd:element>
    <xsd:element name="ExifFlashRedEyeModeTaxHTField0" ma:index="69" nillable="true" ma:taxonomy="true" ma:internalName="ExifFlashRedEyeModeTaxHTField0" ma:taxonomyFieldName="ExifFlashRedEyeMode" ma:displayName="Exif Flash Red-Eye Mode" ma:fieldId="{848556d8-84bc-42c3-bba0-fef5e280ab48}" ma:sspId="e5351508-46ca-4454-b07c-bc767568d5f1" ma:termSetId="89fedbe0-2474-4701-822b-6e4eab73c2c9" ma:anchorId="00000000-0000-0000-0000-000000000000" ma:open="false" ma:isKeyword="false">
      <xsd:complexType>
        <xsd:sequence>
          <xsd:element ref="pc:Terms" minOccurs="0" maxOccurs="1"/>
        </xsd:sequence>
      </xsd:complexType>
    </xsd:element>
    <xsd:element name="ExifFlashReturnStatusTaxHTField0" ma:index="71" nillable="true" ma:taxonomy="true" ma:internalName="ExifFlashReturnStatusTaxHTField0" ma:taxonomyFieldName="ExifFlashReturnStatus" ma:displayName="Exif Flash Return Status" ma:fieldId="{ae43ecd6-cd57-4252-86b8-92826402a11e}" ma:sspId="e5351508-46ca-4454-b07c-bc767568d5f1" ma:termSetId="d1ffa490-fffa-4a81-a60b-402f2e904cf7" ma:anchorId="00000000-0000-0000-0000-000000000000" ma:open="false" ma:isKeyword="false">
      <xsd:complexType>
        <xsd:sequence>
          <xsd:element ref="pc:Terms" minOccurs="0" maxOccurs="1"/>
        </xsd:sequence>
      </xsd:complexType>
    </xsd:element>
    <xsd:element name="ExifFocalLength" ma:index="73" nillable="true" ma:displayName="Exif Focal Length (mm)" ma:internalName="ExifFocalLength">
      <xsd:simpleType>
        <xsd:restriction base="dms:Text"/>
      </xsd:simpleType>
    </xsd:element>
    <xsd:element name="ExifImageDescription" ma:index="74" nillable="true" ma:displayName="Exif Image Description" ma:internalName="ExifImageDescription">
      <xsd:simpleType>
        <xsd:restriction base="dms:Note"/>
      </xsd:simpleType>
    </xsd:element>
    <xsd:element name="ExifISOSpeedRatings" ma:index="75" nillable="true" ma:displayName="Exif ISO Speed Ratings" ma:internalName="ExifISOSpeedRatings">
      <xsd:simpleType>
        <xsd:restriction base="dms:Text"/>
      </xsd:simpleType>
    </xsd:element>
    <xsd:element name="ExifLightSourceTaxHTField0" ma:index="76" nillable="true" ma:taxonomy="true" ma:internalName="ExifLightSourceTaxHTField0" ma:taxonomyFieldName="ExifLightSource" ma:displayName="Exif Light Source" ma:fieldId="{6b0d85e4-9b4f-4d5c-b8de-1aaecd3b6469}" ma:sspId="e5351508-46ca-4454-b07c-bc767568d5f1" ma:termSetId="f93d0ed6-abd5-42b1-abb2-11944d251bad" ma:anchorId="00000000-0000-0000-0000-000000000000" ma:open="false" ma:isKeyword="false">
      <xsd:complexType>
        <xsd:sequence>
          <xsd:element ref="pc:Terms" minOccurs="0" maxOccurs="1"/>
        </xsd:sequence>
      </xsd:complexType>
    </xsd:element>
    <xsd:element name="ExifMake" ma:index="78" nillable="true" ma:displayName="Exif Make" ma:internalName="ExifMake">
      <xsd:simpleType>
        <xsd:restriction base="dms:Text"/>
      </xsd:simpleType>
    </xsd:element>
    <xsd:element name="ExifMaxApertureValue" ma:index="79" nillable="true" ma:displayName="Exif Max Aperture Value" ma:internalName="ExifMaxApertureValue">
      <xsd:simpleType>
        <xsd:restriction base="dms:Text"/>
      </xsd:simpleType>
    </xsd:element>
    <xsd:element name="ExifMeteringModeTaxHTField0" ma:index="80" nillable="true" ma:taxonomy="true" ma:internalName="ExifMeteringModeTaxHTField0" ma:taxonomyFieldName="ExifMeteringMode" ma:displayName="Exif Metering Mode" ma:fieldId="{cea024d1-1c48-469f-ad4e-8ba4f6444450}" ma:sspId="e5351508-46ca-4454-b07c-bc767568d5f1" ma:termSetId="e16b75cc-aa40-46b2-ae09-2779d7cc5afd" ma:anchorId="00000000-0000-0000-0000-000000000000" ma:open="false" ma:isKeyword="false">
      <xsd:complexType>
        <xsd:sequence>
          <xsd:element ref="pc:Terms" minOccurs="0" maxOccurs="1"/>
        </xsd:sequence>
      </xsd:complexType>
    </xsd:element>
    <xsd:element name="ExifModel" ma:index="82" nillable="true" ma:displayName="Exif Model" ma:internalName="ExifModel">
      <xsd:simpleType>
        <xsd:restriction base="dms:Text"/>
      </xsd:simpleType>
    </xsd:element>
    <xsd:element name="ExifSensingMethodTaxHTField0" ma:index="83" nillable="true" ma:taxonomy="true" ma:internalName="ExifSensingMethodTaxHTField0" ma:taxonomyFieldName="ExifSensingMethod" ma:displayName="Exif Sensing Method" ma:fieldId="{d7a930e9-a959-4bcd-978c-c548191e3a13}" ma:sspId="e5351508-46ca-4454-b07c-bc767568d5f1" ma:termSetId="d9ddfd10-0637-40ad-9805-ee7c3df64fd9" ma:anchorId="00000000-0000-0000-0000-000000000000" ma:open="false" ma:isKeyword="false">
      <xsd:complexType>
        <xsd:sequence>
          <xsd:element ref="pc:Terms" minOccurs="0" maxOccurs="1"/>
        </xsd:sequence>
      </xsd:complexType>
    </xsd:element>
    <xsd:element name="ExifShutterSpeed" ma:index="85" nillable="true" ma:displayName="Exif Shutter Speed" ma:internalName="ExifShutterSpeed">
      <xsd:simpleType>
        <xsd:restriction base="dms:Text"/>
      </xsd:simpleType>
    </xsd:element>
    <xsd:element name="ExifSoftware" ma:index="86" nillable="true" ma:displayName="Exif Software" ma:internalName="ExifSoftware">
      <xsd:simpleType>
        <xsd:restriction base="dms:Text"/>
      </xsd:simpleType>
    </xsd:element>
    <xsd:element name="ExifSubjectDistance" ma:index="87" nillable="true" ma:displayName="Exif Subject Distance (m)" ma:internalName="ExifSubjectDistance">
      <xsd:simpleType>
        <xsd:restriction base="dms:Text"/>
      </xsd:simpleType>
    </xsd:element>
    <xsd:element name="FlashFrameCount" ma:index="88" nillable="true" ma:displayName="Flash Frame Count" ma:internalName="FlashFrameCount">
      <xsd:simpleType>
        <xsd:restriction base="dms:Text"/>
      </xsd:simpleType>
    </xsd:element>
    <xsd:element name="FlashFrameRate" ma:index="89" nillable="true" ma:displayName="Flash Frame Rate" ma:internalName="FlashFrameRate">
      <xsd:simpleType>
        <xsd:restriction base="dms:Text"/>
      </xsd:simpleType>
    </xsd:element>
    <xsd:element name="GeographyTaxHTField0" ma:index="90" nillable="true" ma:taxonomy="true" ma:internalName="GeographyTaxHTField0" ma:taxonomyFieldName="Geography" ma:displayName="Geography" ma:fieldId="{24303334-cab5-4bd3-b623-47749fc5e9eb}" ma:sspId="e5351508-46ca-4454-b07c-bc767568d5f1" ma:termSetId="7c2605be-78b7-4ca2-8f6f-ab279c096aae" ma:anchorId="00000000-0000-0000-0000-000000000000" ma:open="false" ma:isKeyword="false">
      <xsd:complexType>
        <xsd:sequence>
          <xsd:element ref="pc:Terms" minOccurs="0" maxOccurs="1"/>
        </xsd:sequence>
      </xsd:complexType>
    </xsd:element>
    <xsd:element name="HorizontalBusinessSolutionsTaxHTField0" ma:index="92" nillable="true" ma:taxonomy="true" ma:internalName="HorizontalBusinessSolutionsTaxHTField0" ma:taxonomyFieldName="HorizontalBusinessSolutions" ma:displayName="Horizontal Business Solutions" ma:fieldId="{1f6fc77f-0a05-444f-b580-5273ce073f35}" ma:sspId="e5351508-46ca-4454-b07c-bc767568d5f1" ma:termSetId="32a6d413-5b83-45ba-9a5a-a9dc090eb5f3" ma:anchorId="00000000-0000-0000-0000-000000000000" ma:open="false" ma:isKeyword="false">
      <xsd:complexType>
        <xsd:sequence>
          <xsd:element ref="pc:Terms" minOccurs="0" maxOccurs="1"/>
        </xsd:sequence>
      </xsd:complexType>
    </xsd:element>
    <xsd:element name="ImageColorScheme" ma:index="94" nillable="true" ma:displayName="Image Color Scheme" ma:internalName="ImageColorScheme">
      <xsd:simpleType>
        <xsd:restriction base="dms:Text"/>
      </xsd:simpleType>
    </xsd:element>
    <xsd:element name="IndividualCustomerSegmentTaxHTField0" ma:index="95" nillable="true" ma:taxonomy="true" ma:internalName="IndividualCustomerSegmentTaxHTField0" ma:taxonomyFieldName="IndividualCustomerSegment" ma:displayName="Individual Customer Segment" ma:fieldId="{fa9edc89-ce41-4c39-b86d-f74418462223}" ma:taxonomyMulti="true" ma:sspId="e5351508-46ca-4454-b07c-bc767568d5f1" ma:termSetId="f0f0c54d-2fd3-4e10-9b8d-0e0ce4e7c7b5" ma:anchorId="00000000-0000-0000-0000-000000000000" ma:open="false" ma:isKeyword="false">
      <xsd:complexType>
        <xsd:sequence>
          <xsd:element ref="pc:Terms" minOccurs="0" maxOccurs="1"/>
        </xsd:sequence>
      </xsd:complexType>
    </xsd:element>
    <xsd:element name="JobRoleTaxHTField0" ma:index="97" nillable="true" ma:taxonomy="true" ma:internalName="JobRoleTaxHTField0" ma:taxonomyFieldName="JobRole" ma:displayName="Job Role" ma:fieldId="{b4b50c45-89f6-4522-bed7-6409ceff1821}" ma:sspId="e5351508-46ca-4454-b07c-bc767568d5f1" ma:termSetId="4c56d73e-b2de-49cb-b3d6-df32a18b8190" ma:anchorId="00000000-0000-0000-0000-000000000000" ma:open="false" ma:isKeyword="false">
      <xsd:complexType>
        <xsd:sequence>
          <xsd:element ref="pc:Terms" minOccurs="0" maxOccurs="1"/>
        </xsd:sequence>
      </xsd:complexType>
    </xsd:element>
    <xsd:element name="USBMOLanguageTaxHTField0" ma:index="99" nillable="true" ma:taxonomy="true" ma:internalName="USBMOLanguageTaxHTField0" ma:taxonomyFieldName="USBMOLanguage" ma:displayName="Language" ma:default="159;#English|a5ff94d2-1ec6-4a3d-91b6-499704bb2bfb" ma:fieldId="{3001d2cb-27cc-488b-a6e3-9409191fe5d7}" ma:taxonomyMulti="true" ma:sspId="e5351508-46ca-4454-b07c-bc767568d5f1" ma:termSetId="caf07f1e-e70a-418c-a826-56f67c3ab232" ma:anchorId="00000000-0000-0000-0000-000000000000" ma:open="false" ma:isKeyword="false">
      <xsd:complexType>
        <xsd:sequence>
          <xsd:element ref="pc:Terms" minOccurs="0" maxOccurs="1"/>
        </xsd:sequence>
      </xsd:complexType>
    </xsd:element>
    <xsd:element name="LocaleTaxHTField0" ma:index="101" nillable="true" ma:taxonomy="true" ma:internalName="LocaleTaxHTField0" ma:taxonomyFieldName="Locale" ma:displayName="Locale" ma:default="160;#en-us|d9a69bff-8288-4080-b994-75d8eae21b51" ma:fieldId="{102aee01-d407-45ff-964e-888f51184492}" ma:taxonomyMulti="true" ma:sspId="e5351508-46ca-4454-b07c-bc767568d5f1" ma:termSetId="c75b77a0-de14-4dfe-b43c-1de41e586b08" ma:anchorId="00000000-0000-0000-0000-000000000000" ma:open="false" ma:isKeyword="false">
      <xsd:complexType>
        <xsd:sequence>
          <xsd:element ref="pc:Terms" minOccurs="0" maxOccurs="1"/>
        </xsd:sequence>
      </xsd:complexType>
    </xsd:element>
    <xsd:element name="LCID" ma:index="103" nillable="true" ma:displayName="LCID" ma:internalName="LCID">
      <xsd:simpleType>
        <xsd:restriction base="dms:Text"/>
      </xsd:simpleType>
    </xsd:element>
    <xsd:element name="LegacyID" ma:index="104" nillable="true" ma:displayName="Legacy ID" ma:hidden="true" ma:internalName="LegacyID" ma:readOnly="false">
      <xsd:simpleType>
        <xsd:restriction base="dms:Text"/>
      </xsd:simpleType>
    </xsd:element>
    <xsd:element name="MediaPlayLength" ma:index="105" nillable="true" ma:displayName="Media Play Length (hour:minute:seconds)" ma:internalName="MediaPlayLength">
      <xsd:simpleType>
        <xsd:restriction base="dms:Text"/>
      </xsd:simpleType>
    </xsd:element>
    <xsd:element name="Syndicatable" ma:index="106" nillable="true" ma:displayName="OK to Syndicate" ma:default="0" ma:description="An indication of whether the asset should be released to the Metadata Management module when it is published and approved by the content management environment. By default, this item should NOT be checked." ma:internalName="Syndicatable">
      <xsd:simpleType>
        <xsd:restriction base="dms:Boolean"/>
      </xsd:simpleType>
    </xsd:element>
    <xsd:element name="OrganizationalCustomerSegmentTaxHTField0" ma:index="107" nillable="true" ma:taxonomy="true" ma:internalName="OrganizationalCustomerSegmentTaxHTField0" ma:taxonomyFieldName="OrganizationalCustomerSegment" ma:displayName="Organizational Customer Segment" ma:fieldId="{51a040c1-67fd-4b51-be2d-039858b15bc0}" ma:taxonomyMulti="true" ma:sspId="e5351508-46ca-4454-b07c-bc767568d5f1" ma:termSetId="f0f8d20e-9d97-438e-9ed3-4fbd54a90c1d" ma:anchorId="00000000-0000-0000-0000-000000000000" ma:open="false" ma:isKeyword="false">
      <xsd:complexType>
        <xsd:sequence>
          <xsd:element ref="pc:Terms" minOccurs="0" maxOccurs="1"/>
        </xsd:sequence>
      </xsd:complexType>
    </xsd:element>
    <xsd:element name="OriginalCreator" ma:index="109" nillable="true" ma:displayName="Original Creator" ma:description="This field will be used to indicate the source for the item. It is not necessarily the same as the Responsible Group." ma:internalName="OriginalCreator">
      <xsd:simpleType>
        <xsd:restriction base="dms:Text"/>
      </xsd:simpleType>
    </xsd:element>
    <xsd:element name="PageCount" ma:index="110" nillable="true" ma:displayName="Page Count" ma:internalName="PageCount">
      <xsd:simpleType>
        <xsd:restriction base="dms:Text"/>
      </xsd:simpleType>
    </xsd:element>
    <xsd:element name="PartNo" ma:index="111" nillable="true" ma:displayName="Part No" ma:internalName="PartNo">
      <xsd:simpleType>
        <xsd:restriction base="dms:Text"/>
      </xsd:simpleType>
    </xsd:element>
    <xsd:element name="PhotoshopCaption" ma:index="112" nillable="true" ma:displayName="Photoshop Caption" ma:internalName="PhotoshopCaption">
      <xsd:simpleType>
        <xsd:restriction base="dms:Note"/>
      </xsd:simpleType>
    </xsd:element>
    <xsd:element name="PhotoshopCopyrightNotice" ma:index="113" nillable="true" ma:displayName="Photoshop Copyright Notice" ma:internalName="PhotoshopCopyrightNotice">
      <xsd:simpleType>
        <xsd:restriction base="dms:Note"/>
      </xsd:simpleType>
    </xsd:element>
    <xsd:element name="PhotoshopCopyrightStatusTaxHTField0" ma:index="114" nillable="true" ma:taxonomy="true" ma:internalName="PhotoshopCopyrightStatusTaxHTField0" ma:taxonomyFieldName="PhotoshopCopyrightStatus" ma:displayName="Photoshop Copyright Status" ma:fieldId="{2335001f-708b-4788-9517-b420d42537e4}" ma:sspId="e5351508-46ca-4454-b07c-bc767568d5f1" ma:termSetId="00f52058-0726-4f92-9b3a-b7b625f0836d" ma:anchorId="00000000-0000-0000-0000-000000000000" ma:open="false" ma:isKeyword="false">
      <xsd:complexType>
        <xsd:sequence>
          <xsd:element ref="pc:Terms" minOccurs="0" maxOccurs="1"/>
        </xsd:sequence>
      </xsd:complexType>
    </xsd:element>
    <xsd:element name="PhotoshopDateCreated" ma:index="116" nillable="true" ma:displayName="Photoshop Date Created" ma:internalName="PhotoshopDateCreated">
      <xsd:simpleType>
        <xsd:restriction base="dms:Text"/>
      </xsd:simpleType>
    </xsd:element>
    <xsd:element name="ProductsTaxHTField0" ma:index="117" nillable="true" ma:taxonomy="true" ma:internalName="ProductsTaxHTField0" ma:taxonomyFieldName="Products" ma:displayName="Products" ma:fieldId="{2508cca7-303f-4eb3-beb8-f072fc69cba1}" ma:taxonomyMulti="true" ma:sspId="e5351508-46ca-4454-b07c-bc767568d5f1" ma:termSetId="f25997de-c637-4768-9183-fcd82082cd39" ma:anchorId="00000000-0000-0000-0000-000000000000" ma:open="false" ma:isKeyword="false">
      <xsd:complexType>
        <xsd:sequence>
          <xsd:element ref="pc:Terms" minOccurs="0" maxOccurs="1"/>
        </xsd:sequence>
      </xsd:complexType>
    </xsd:element>
    <xsd:element name="ProductAreaTaxHTField0" ma:index="119" nillable="true" ma:taxonomy="true" ma:internalName="ProductAreaTaxHTField0" ma:taxonomyFieldName="ProductArea" ma:displayName="Product Area" ma:fieldId="{745efb83-9c2f-4366-afe0-1ade51570421}" ma:taxonomyMulti="true" ma:sspId="e5351508-46ca-4454-b07c-bc767568d5f1" ma:termSetId="f25997de-c637-4768-9183-fcd82082cd39" ma:anchorId="00000000-0000-0000-0000-000000000000" ma:open="false" ma:isKeyword="false">
      <xsd:complexType>
        <xsd:sequence>
          <xsd:element ref="pc:Terms" minOccurs="0" maxOccurs="1"/>
        </xsd:sequence>
      </xsd:complexType>
    </xsd:element>
    <xsd:element name="ProfileColorSpace" ma:index="121" nillable="true" ma:displayName="Profile Color Space" ma:internalName="ProfileColorSpace">
      <xsd:simpleType>
        <xsd:restriction base="dms:Text"/>
      </xsd:simpleType>
    </xsd:element>
    <xsd:element name="ProfileDescription" ma:index="122" nillable="true" ma:displayName="Profile Description" ma:internalName="ProfileDescription">
      <xsd:simpleType>
        <xsd:restriction base="dms:Text"/>
      </xsd:simpleType>
    </xsd:element>
    <xsd:element name="PublicationDate" ma:index="123" nillable="true" ma:displayName="Publication Date" ma:internalName="PublicationDate">
      <xsd:simpleType>
        <xsd:restriction base="dms:DateTime"/>
      </xsd:simpleType>
    </xsd:element>
    <xsd:element name="Resolution" ma:index="124" nillable="true" ma:displayName="Resolution (ppi)" ma:internalName="Resolution">
      <xsd:simpleType>
        <xsd:restriction base="dms:Text"/>
      </xsd:simpleType>
    </xsd:element>
    <xsd:element name="ResponsibleGroup" ma:index="125" nillable="true" ma:displayName="Responsible Group" ma:internalName="ResponsibleGroup">
      <xsd:simpleType>
        <xsd:restriction base="dms:Text"/>
      </xsd:simpleType>
    </xsd:element>
    <xsd:element name="SEOMetaDescription" ma:index="126" nillable="true" ma:displayName="SEO Meta Description" ma:internalName="SEOMetaDescription">
      <xsd:simpleType>
        <xsd:restriction base="dms:Text"/>
      </xsd:simpleType>
    </xsd:element>
    <xsd:element name="SEOMetaKeywords" ma:index="127" nillable="true" ma:displayName="SEO Meta Keywords" ma:internalName="SEOMetaKeywords">
      <xsd:simpleType>
        <xsd:restriction base="dms:Text"/>
      </xsd:simpleType>
    </xsd:element>
    <xsd:element name="SEOMetaTitle" ma:index="128" nillable="true" ma:displayName="SEO Meta Title" ma:internalName="SEOMetaTitle">
      <xsd:simpleType>
        <xsd:restriction base="dms:Text"/>
      </xsd:simpleType>
    </xsd:element>
    <xsd:element name="SEOPrettyURL" ma:index="129" nillable="true" ma:displayName="SEO Pretty URL" ma:internalName="SEOPrettyURL">
      <xsd:simpleType>
        <xsd:restriction base="dms:Text"/>
      </xsd:simpleType>
    </xsd:element>
    <xsd:element name="SolutionTaxHTField0" ma:index="130" nillable="true" ma:taxonomy="true" ma:internalName="SolutionTaxHTField0" ma:taxonomyFieldName="Solution" ma:displayName="Solutions" ma:default="" ma:fieldId="{ee98faac-7351-4283-815d-8f0ce67cad01}" ma:taxonomyMulti="true" ma:sspId="e5351508-46ca-4454-b07c-bc767568d5f1" ma:termSetId="b6610717-588c-474d-93c2-a3d36086895a" ma:anchorId="00000000-0000-0000-0000-000000000000" ma:open="false" ma:isKeyword="false">
      <xsd:complexType>
        <xsd:sequence>
          <xsd:element ref="pc:Terms" minOccurs="0" maxOccurs="1"/>
        </xsd:sequence>
      </xsd:complexType>
    </xsd:element>
    <xsd:element name="SyndicationEndDate" ma:index="132" nillable="true" ma:displayName="Syndication End Date" ma:description="This field will be used to indicate the date on which syndicated content from this field will no longer be delivered to the site producer." ma:internalName="SyndicationEndDate">
      <xsd:simpleType>
        <xsd:restriction base="dms:DateTime"/>
      </xsd:simpleType>
    </xsd:element>
    <xsd:element name="SyndicationStartDate" ma:index="133" nillable="true" ma:displayName="Syndication Start Date" ma:description="This field will be used to indicate the date on which syndicated content from this feed will be delivered to the site producer. By default the date the feed was created will be entered into this field." ma:internalName="SyndicationStartDate">
      <xsd:simpleType>
        <xsd:restriction base="dms:DateTime"/>
      </xsd:simpleType>
    </xsd:element>
    <xsd:element name="SyndicationURL" ma:index="134" nillable="true" ma:displayName="Syndication URL" ma:description="This field will be used to store HTML code that can be used by content syndicators who would like to embed an URL to the item in their content. As further described in the rights/delivery management section of this document, the embed URL may include a built-in Silverlight-based player. The player user experience will be specified via the Enclosure Type field. When implemented, this field would also be used to specify the location on a content distribution network where the asset is to be streamed. Note that this is the URL MASS displays to properly move the user through the reporting redirection module." ma:indexed="true" ma:internalName="SyndicationURL">
      <xsd:simpleType>
        <xsd:restriction base="dms:Text">
          <xsd:maxLength value="255"/>
        </xsd:restriction>
      </xsd:simpleType>
    </xsd:element>
    <xsd:element name="UTCOffset" ma:index="135" nillable="true" ma:displayName="UTC Offset" ma:default="" ma:description="Time zone offset from UTC." ma:internalName="UTCOffset">
      <xsd:simpleType>
        <xsd:restriction base="dms:Text"/>
      </xsd:simpleType>
    </xsd:element>
    <xsd:element name="VerticalIndustryTaxHTField0" ma:index="136" nillable="true" ma:taxonomy="true" ma:internalName="VerticalIndustryTaxHTField0" ma:taxonomyFieldName="VerticalIndustry" ma:displayName="Vertical Industry" ma:fieldId="{72ac98a0-0cec-4143-b06f-8df46676315d}" ma:taxonomyMulti="true" ma:sspId="e5351508-46ca-4454-b07c-bc767568d5f1" ma:termSetId="c96753b9-a215-4eae-b7d3-a5549f1e2331" ma:anchorId="00000000-0000-0000-0000-000000000000" ma:open="false" ma:isKeyword="false">
      <xsd:complexType>
        <xsd:sequence>
          <xsd:element ref="pc:Terms" minOccurs="0" maxOccurs="1"/>
        </xsd:sequence>
      </xsd:complexType>
    </xsd:element>
    <xsd:element name="VideoBitRate" ma:index="138" nillable="true" ma:displayName="Video Bit Rate" ma:internalName="VideoBitRate">
      <xsd:simpleType>
        <xsd:restriction base="dms:Text"/>
      </xsd:simpleType>
    </xsd:element>
    <xsd:element name="VideoCodec" ma:index="139" nillable="true" ma:displayName="Video Codec" ma:internalName="VideoCodec">
      <xsd:simpleType>
        <xsd:restriction base="dms:Text"/>
      </xsd:simpleType>
    </xsd:element>
    <xsd:element name="VideoFrameRate" ma:index="140" nillable="true" ma:displayName="Video Frame Rate" ma:internalName="VideoFrameRate">
      <xsd:simpleType>
        <xsd:restriction base="dms:Text"/>
      </xsd:simpleType>
    </xsd:element>
    <xsd:element name="VideoFrames" ma:index="141" nillable="true" ma:displayName="Video Frames" ma:internalName="VideoFrames">
      <xsd:simpleType>
        <xsd:restriction base="dms:Text"/>
      </xsd:simpleType>
    </xsd:element>
    <xsd:element name="VideoPreviewSize" ma:index="142" nillable="true" ma:displayName="Video Preview Size" ma:internalName="VideoPreviewSiz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24"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23" ma:displayName="Comments"/>
        <xsd:element name="keywords" minOccurs="0" maxOccurs="1" type="xsd:string" ma:index="1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f90a3b6-08c8-4148-8fff-0427b40d8fc9"/>
    <ds:schemaRef ds:uri="http://purl.org/dc/elements/1.1/"/>
    <ds:schemaRef ds:uri="http://schemas.microsoft.com/office/2006/metadata/properties"/>
    <ds:schemaRef ds:uri="http://schemas.microsoft.com/sharepoint/v3/fields"/>
    <ds:schemaRef ds:uri="http://schemas.microsoft.com/sharepoint/v3"/>
    <ds:schemaRef ds:uri="EB693DEA-2256-4DD9-8FF3-783287AC6516"/>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9FF9E3D-CF2D-4DF3-8B35-DF970E5D7C56}">
  <ds:schemaRefs>
    <ds:schemaRef ds:uri="Microsoft.SharePoint.Taxonomy.ContentTypeSync"/>
  </ds:schemaRefs>
</ds:datastoreItem>
</file>

<file path=customXml/itemProps4.xml><?xml version="1.0" encoding="utf-8"?>
<ds:datastoreItem xmlns:ds="http://schemas.openxmlformats.org/officeDocument/2006/customXml" ds:itemID="{325BCF19-E788-4434-A296-589D1B4144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B693DEA-2256-4DD9-8FF3-783287AC6516"/>
    <ds:schemaRef ds:uri="http://schemas.microsoft.com/sharepoint/v3/fields"/>
    <ds:schemaRef ds:uri="2f90a3b6-08c8-4148-8fff-0427b40d8f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VS11_Template_White_16x9_v02</Template>
  <TotalTime>459</TotalTime>
  <Words>1970</Words>
  <Application>Microsoft Office PowerPoint</Application>
  <PresentationFormat>Custom</PresentationFormat>
  <Paragraphs>218</Paragraphs>
  <Slides>27</Slides>
  <Notes>16</Notes>
  <HiddenSlides>0</HiddenSlides>
  <MMClips>0</MMClips>
  <ScaleCrop>false</ScaleCrop>
  <HeadingPairs>
    <vt:vector size="6" baseType="variant">
      <vt:variant>
        <vt:lpstr>Fonts Used</vt:lpstr>
      </vt:variant>
      <vt:variant>
        <vt:i4>13</vt:i4>
      </vt:variant>
      <vt:variant>
        <vt:lpstr>Theme</vt:lpstr>
      </vt:variant>
      <vt:variant>
        <vt:i4>15</vt:i4>
      </vt:variant>
      <vt:variant>
        <vt:lpstr>Slide Titles</vt:lpstr>
      </vt:variant>
      <vt:variant>
        <vt:i4>27</vt:i4>
      </vt:variant>
    </vt:vector>
  </HeadingPairs>
  <TitlesOfParts>
    <vt:vector size="55" baseType="lpstr">
      <vt:lpstr>MS PGothic</vt:lpstr>
      <vt:lpstr>MS PGothic</vt:lpstr>
      <vt:lpstr>Arial</vt:lpstr>
      <vt:lpstr>Calibri</vt:lpstr>
      <vt:lpstr>Calibri Light</vt:lpstr>
      <vt:lpstr>Consolas</vt:lpstr>
      <vt:lpstr>Segoe Pro</vt:lpstr>
      <vt:lpstr>Segoe UI</vt:lpstr>
      <vt:lpstr>Segoe UI Light</vt:lpstr>
      <vt:lpstr>Segoe UI Semibold</vt:lpstr>
      <vt:lpstr>Segoe UI Semilight</vt:lpstr>
      <vt:lpstr>Times New Roman</vt:lpstr>
      <vt:lpstr>Wingdings</vt:lpstr>
      <vt:lpstr>VS11_Template_White_16x9_v02</vt:lpstr>
      <vt:lpstr>Accent Color Transition Slides</vt:lpstr>
      <vt:lpstr>VS11_Template_Light_16x9</vt:lpstr>
      <vt:lpstr>Research_Faculty_Summit_16x9_Template</vt:lpstr>
      <vt:lpstr>MS Brand White 16-9_Dec-2013</vt:lpstr>
      <vt:lpstr>Office Theme</vt:lpstr>
      <vt:lpstr>1_MS Brand White 16-9_Dec-2013</vt:lpstr>
      <vt:lpstr>MGXFY16 Dark Gray Template</vt:lpstr>
      <vt:lpstr>Microsoft Story Nov 2015</vt:lpstr>
      <vt:lpstr>1_Office Theme</vt:lpstr>
      <vt:lpstr>2_Office Theme</vt:lpstr>
      <vt:lpstr>1_COLOR TEMPLATE</vt:lpstr>
      <vt:lpstr>1_BUILD CHARCOAL BACKGROUND</vt:lpstr>
      <vt:lpstr>5_BUILD CHARCOAL BACKGROUND</vt:lpstr>
      <vt:lpstr>3_Office Theme</vt:lpstr>
      <vt:lpstr>PowerPoint Presentation</vt:lpstr>
      <vt:lpstr>Meet the Team!</vt:lpstr>
      <vt:lpstr>Agenda!</vt:lpstr>
      <vt:lpstr>Microsoft Student Accelerator</vt:lpstr>
      <vt:lpstr>Develop.</vt:lpstr>
      <vt:lpstr>PowerPoint Presentation</vt:lpstr>
      <vt:lpstr>Innovate.</vt:lpstr>
      <vt:lpstr>Imagine Cup</vt:lpstr>
      <vt:lpstr>PowerPoint Presentation</vt:lpstr>
      <vt:lpstr>What is Microsoft?</vt:lpstr>
      <vt:lpstr>PowerPoint Presentation</vt:lpstr>
      <vt:lpstr>PowerPoint Presentation</vt:lpstr>
      <vt:lpstr>PowerPoint Presentation</vt:lpstr>
      <vt:lpstr>PowerPoint Presentation</vt:lpstr>
      <vt:lpstr>PowerPoint Presentation</vt:lpstr>
      <vt:lpstr>PowerPoint Presentation</vt:lpstr>
      <vt:lpstr>Construct 2</vt:lpstr>
      <vt:lpstr>What is Construct 2?</vt:lpstr>
      <vt:lpstr>Why Construct 2?</vt:lpstr>
      <vt:lpstr>Publish Anywhere…</vt:lpstr>
      <vt:lpstr>PowerPoint Presentation</vt:lpstr>
      <vt:lpstr>If-else statement in C#</vt:lpstr>
      <vt:lpstr>PowerPoint Presentation</vt:lpstr>
      <vt:lpstr>PowerPoint Presentation</vt:lpstr>
      <vt:lpstr>What will students be making?</vt:lpstr>
      <vt:lpstr>Next Steps</vt:lpstr>
      <vt:lpstr>Thank you!</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Visual Studio 11</dc:subject>
  <dc:creator>PJ Meyer</dc:creator>
  <cp:keywords>Visual Studio 11</cp:keywords>
  <dc:description>Template: Claire Hoover, Silver Fox Productions
Formatting: 
Event Date: 
Event Location: 
Audience Type:</dc:description>
  <cp:lastModifiedBy>Vishesh Oberoi</cp:lastModifiedBy>
  <cp:revision>40</cp:revision>
  <dcterms:created xsi:type="dcterms:W3CDTF">2012-07-11T00:12:46Z</dcterms:created>
  <dcterms:modified xsi:type="dcterms:W3CDTF">2016-06-06T07:20:29Z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0x0101009148F5A04DDD49CBA7127AADA5FB792B00AADE34325A8B49CDA8BB4DB53328F2140042A8F7EFA3D8428BA83C1DD618D41277008B7D58F6637A6449A868D36ABEDD5D7D</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MetadataExtractionStatus">
    <vt:lpwstr>Metadata ExtractedSuccessfully</vt:lpwstr>
  </property>
  <property fmtid="{D5CDD505-2E9C-101B-9397-08002B2CF9AE}" pid="7" name="VerticalIndustry">
    <vt:lpwstr/>
  </property>
  <property fmtid="{D5CDD505-2E9C-101B-9397-08002B2CF9AE}" pid="8" name="Products">
    <vt:lpwstr/>
  </property>
  <property fmtid="{D5CDD505-2E9C-101B-9397-08002B2CF9AE}" pid="9" name="Solution">
    <vt:lpwstr/>
  </property>
  <property fmtid="{D5CDD505-2E9C-101B-9397-08002B2CF9AE}" pid="10" name="AssetType">
    <vt:lpwstr>184</vt:lpwstr>
  </property>
  <property fmtid="{D5CDD505-2E9C-101B-9397-08002B2CF9AE}" pid="11" name="OrganizationalCustomerSegment">
    <vt:lpwstr/>
  </property>
  <property fmtid="{D5CDD505-2E9C-101B-9397-08002B2CF9AE}" pid="12" name="ProductArea">
    <vt:lpwstr/>
  </property>
  <property fmtid="{D5CDD505-2E9C-101B-9397-08002B2CF9AE}" pid="13" name="USBMOLanguage">
    <vt:lpwstr>159;#English|a5ff94d2-1ec6-4a3d-91b6-499704bb2bfb</vt:lpwstr>
  </property>
  <property fmtid="{D5CDD505-2E9C-101B-9397-08002B2CF9AE}" pid="14" name="IndividualCustomerSegment">
    <vt:lpwstr/>
  </property>
  <property fmtid="{D5CDD505-2E9C-101B-9397-08002B2CF9AE}" pid="15" name="Country">
    <vt:lpwstr/>
  </property>
  <property fmtid="{D5CDD505-2E9C-101B-9397-08002B2CF9AE}" pid="16" name="Locale">
    <vt:lpwstr>160;#en-us|d9a69bff-8288-4080-b994-75d8eae21b51</vt:lpwstr>
  </property>
</Properties>
</file>